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97d869778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ed71122a646a4"/>
  </p:sldMasterIdLst>
  <p:sldIdLst>
    <p:sldId xmlns:r="http://schemas.openxmlformats.org/officeDocument/2006/relationships" id="256" r:id="Rc0610bd526ed4c3b"/>
    <p:sldId xmlns:r="http://schemas.openxmlformats.org/officeDocument/2006/relationships" id="257" r:id="R769971656c8746db"/>
    <p:sldId xmlns:r="http://schemas.openxmlformats.org/officeDocument/2006/relationships" id="258" r:id="Ra5e0e2f517b643b8"/>
    <p:sldId xmlns:r="http://schemas.openxmlformats.org/officeDocument/2006/relationships" id="259" r:id="Rfcd410fb39174e9c"/>
    <p:sldId xmlns:r="http://schemas.openxmlformats.org/officeDocument/2006/relationships" id="260" r:id="Rba5a1cc91e864f2b"/>
    <p:sldId xmlns:r="http://schemas.openxmlformats.org/officeDocument/2006/relationships" id="261" r:id="R348ffa366d2a48d9"/>
    <p:sldId xmlns:r="http://schemas.openxmlformats.org/officeDocument/2006/relationships" id="262" r:id="Ra4492b0eb33d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ed71122a646a4" /><Relationship Type="http://schemas.openxmlformats.org/officeDocument/2006/relationships/slide" Target="/ppt/slides/slide1.xml" Id="Rc0610bd526ed4c3b" /><Relationship Type="http://schemas.openxmlformats.org/officeDocument/2006/relationships/slide" Target="/ppt/slides/slide2.xml" Id="R769971656c8746db" /><Relationship Type="http://schemas.openxmlformats.org/officeDocument/2006/relationships/slide" Target="/ppt/slides/slide3.xml" Id="Ra5e0e2f517b643b8" /><Relationship Type="http://schemas.openxmlformats.org/officeDocument/2006/relationships/slide" Target="/ppt/slides/slide4.xml" Id="Rfcd410fb39174e9c" /><Relationship Type="http://schemas.openxmlformats.org/officeDocument/2006/relationships/slide" Target="/ppt/slides/slide5.xml" Id="Rba5a1cc91e864f2b" /><Relationship Type="http://schemas.openxmlformats.org/officeDocument/2006/relationships/slide" Target="/ppt/slides/slide6.xml" Id="R348ffa366d2a48d9" /><Relationship Type="http://schemas.openxmlformats.org/officeDocument/2006/relationships/slide" Target="/ppt/slides/slide7.xml" Id="Ra4492b0eb33d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30776f56d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f6ed742e446c" /><Relationship Type="http://schemas.openxmlformats.org/officeDocument/2006/relationships/theme" Target="/ppt/slideMasters/theme/theme1.xml" Id="Rc791f170b21b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5f6ed742e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8a0ee61e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fed8a5a1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294c4061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4261836f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77dc8b2c0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8ac4de5b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7e54bae3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