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ec31ee5c34a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46abcdd9ce430b"/>
  </p:sldMasterIdLst>
  <p:sldIdLst>
    <p:sldId xmlns:r="http://schemas.openxmlformats.org/officeDocument/2006/relationships" id="256" r:id="R0af7c6b95d874a8c"/>
    <p:sldId xmlns:r="http://schemas.openxmlformats.org/officeDocument/2006/relationships" id="257" r:id="Rbf4d7e3cd88b48e4"/>
    <p:sldId xmlns:r="http://schemas.openxmlformats.org/officeDocument/2006/relationships" id="258" r:id="Rf9d7d98dbcae4ffa"/>
    <p:sldId xmlns:r="http://schemas.openxmlformats.org/officeDocument/2006/relationships" id="259" r:id="R1da2f7e75ab849dc"/>
    <p:sldId xmlns:r="http://schemas.openxmlformats.org/officeDocument/2006/relationships" id="260" r:id="R5a2c32e51c884b2e"/>
    <p:sldId xmlns:r="http://schemas.openxmlformats.org/officeDocument/2006/relationships" id="261" r:id="R3e77f688f1bf4dfc"/>
    <p:sldId xmlns:r="http://schemas.openxmlformats.org/officeDocument/2006/relationships" id="262" r:id="R9f11ac34a51d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46abcdd9ce430b" /><Relationship Type="http://schemas.openxmlformats.org/officeDocument/2006/relationships/slide" Target="/ppt/slides/slide1.xml" Id="R0af7c6b95d874a8c" /><Relationship Type="http://schemas.openxmlformats.org/officeDocument/2006/relationships/slide" Target="/ppt/slides/slide2.xml" Id="Rbf4d7e3cd88b48e4" /><Relationship Type="http://schemas.openxmlformats.org/officeDocument/2006/relationships/slide" Target="/ppt/slides/slide3.xml" Id="Rf9d7d98dbcae4ffa" /><Relationship Type="http://schemas.openxmlformats.org/officeDocument/2006/relationships/slide" Target="/ppt/slides/slide4.xml" Id="R1da2f7e75ab849dc" /><Relationship Type="http://schemas.openxmlformats.org/officeDocument/2006/relationships/slide" Target="/ppt/slides/slide5.xml" Id="R5a2c32e51c884b2e" /><Relationship Type="http://schemas.openxmlformats.org/officeDocument/2006/relationships/slide" Target="/ppt/slides/slide6.xml" Id="R3e77f688f1bf4dfc" /><Relationship Type="http://schemas.openxmlformats.org/officeDocument/2006/relationships/slide" Target="/ppt/slides/slide7.xml" Id="R9f11ac34a51d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1d128056d4b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13676582c4a61" /><Relationship Type="http://schemas.openxmlformats.org/officeDocument/2006/relationships/theme" Target="/ppt/slideMasters/theme/theme1.xml" Id="Re66b609a30bf49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a13676582c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9c2179c2e47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e4e703f01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a1f40753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da5da99af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18320799347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6a235997b4c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561b561042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SMÅKRAFT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SMÅKRAFT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−15 369 000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426 206 000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717 309 000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1 B V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ACEH NORWAY 2 B V  –  23,1 %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HYDROPOWER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GAM FUND GMBH CO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AQUILA CAPITAL EUROPEAN HYDRO SMÅKR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HYDRO NORWAY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73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www.smaakraft.no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984 616 155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SMÅKRAFT AS</a:t>
            </a:r>
          </a:p>
        </p:txBody>
      </p:sp>
    </p:spTree>
  </p:cSld>
  <p:clrMapOvr>
    <a:masterClrMapping xmlns:a="http://schemas.openxmlformats.org/drawingml/2006/main"/>
  </p:clrMapOvr>
</p:sld>
</file>