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9b5bf65d4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4bd2478fa4e80"/>
  </p:sldMasterIdLst>
  <p:sldIdLst>
    <p:sldId xmlns:r="http://schemas.openxmlformats.org/officeDocument/2006/relationships" id="256" r:id="Rf90a270664414904"/>
    <p:sldId xmlns:r="http://schemas.openxmlformats.org/officeDocument/2006/relationships" id="257" r:id="R30414294a78e4e66"/>
    <p:sldId xmlns:r="http://schemas.openxmlformats.org/officeDocument/2006/relationships" id="258" r:id="R4383827c08fa4738"/>
    <p:sldId xmlns:r="http://schemas.openxmlformats.org/officeDocument/2006/relationships" id="259" r:id="Rf86f2bfc17874451"/>
    <p:sldId xmlns:r="http://schemas.openxmlformats.org/officeDocument/2006/relationships" id="260" r:id="R1b540f1ac7b54a94"/>
    <p:sldId xmlns:r="http://schemas.openxmlformats.org/officeDocument/2006/relationships" id="261" r:id="R77b70ea67349407a"/>
    <p:sldId xmlns:r="http://schemas.openxmlformats.org/officeDocument/2006/relationships" id="262" r:id="Rf9bc174ca8f4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4bd2478fa4e80" /><Relationship Type="http://schemas.openxmlformats.org/officeDocument/2006/relationships/slide" Target="/ppt/slides/slide1.xml" Id="Rf90a270664414904" /><Relationship Type="http://schemas.openxmlformats.org/officeDocument/2006/relationships/slide" Target="/ppt/slides/slide2.xml" Id="R30414294a78e4e66" /><Relationship Type="http://schemas.openxmlformats.org/officeDocument/2006/relationships/slide" Target="/ppt/slides/slide3.xml" Id="R4383827c08fa4738" /><Relationship Type="http://schemas.openxmlformats.org/officeDocument/2006/relationships/slide" Target="/ppt/slides/slide4.xml" Id="Rf86f2bfc17874451" /><Relationship Type="http://schemas.openxmlformats.org/officeDocument/2006/relationships/slide" Target="/ppt/slides/slide5.xml" Id="R1b540f1ac7b54a94" /><Relationship Type="http://schemas.openxmlformats.org/officeDocument/2006/relationships/slide" Target="/ppt/slides/slide6.xml" Id="R77b70ea67349407a" /><Relationship Type="http://schemas.openxmlformats.org/officeDocument/2006/relationships/slide" Target="/ppt/slides/slide7.xml" Id="Rf9bc174ca8f4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4ee0513f1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2e2ebb4b40cb" /><Relationship Type="http://schemas.openxmlformats.org/officeDocument/2006/relationships/theme" Target="/ppt/slideMasters/theme/theme1.xml" Id="R953a147989f6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d2e2ebb4b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c01c04ba7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8aae2191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518c177d2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3b111877c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597c9b88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bb72b7b7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c9db95e3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RUDLAND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RUDLAND EIENDOM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4 685 024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RUDLAND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EIENDOM AS</a:t>
            </a:r>
          </a:p>
        </p:txBody>
      </p:sp>
    </p:spTree>
  </p:cSld>
  <p:clrMapOvr>
    <a:masterClrMapping xmlns:a="http://schemas.openxmlformats.org/drawingml/2006/main"/>
  </p:clrMapOvr>
</p:sld>
</file>