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ff53d6f9814a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9d1c5d428c4b21"/>
  </p:sldMasterIdLst>
  <p:sldIdLst>
    <p:sldId xmlns:r="http://schemas.openxmlformats.org/officeDocument/2006/relationships" id="256" r:id="Rbf3ace211457406d"/>
    <p:sldId xmlns:r="http://schemas.openxmlformats.org/officeDocument/2006/relationships" id="257" r:id="Rc0152039f7c74e6a"/>
    <p:sldId xmlns:r="http://schemas.openxmlformats.org/officeDocument/2006/relationships" id="258" r:id="Racf8dc95fbc94472"/>
    <p:sldId xmlns:r="http://schemas.openxmlformats.org/officeDocument/2006/relationships" id="259" r:id="R0cab2752ede24b4b"/>
    <p:sldId xmlns:r="http://schemas.openxmlformats.org/officeDocument/2006/relationships" id="260" r:id="R538e4f192e4c4d90"/>
    <p:sldId xmlns:r="http://schemas.openxmlformats.org/officeDocument/2006/relationships" id="261" r:id="R8aa5285ceb6147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9d1c5d428c4b21" /><Relationship Type="http://schemas.openxmlformats.org/officeDocument/2006/relationships/slide" Target="/ppt/slides/slide1.xml" Id="Rbf3ace211457406d" /><Relationship Type="http://schemas.openxmlformats.org/officeDocument/2006/relationships/slide" Target="/ppt/slides/slide2.xml" Id="Rc0152039f7c74e6a" /><Relationship Type="http://schemas.openxmlformats.org/officeDocument/2006/relationships/slide" Target="/ppt/slides/slide3.xml" Id="Racf8dc95fbc94472" /><Relationship Type="http://schemas.openxmlformats.org/officeDocument/2006/relationships/slide" Target="/ppt/slides/slide4.xml" Id="R0cab2752ede24b4b" /><Relationship Type="http://schemas.openxmlformats.org/officeDocument/2006/relationships/slide" Target="/ppt/slides/slide5.xml" Id="R538e4f192e4c4d90" /><Relationship Type="http://schemas.openxmlformats.org/officeDocument/2006/relationships/slide" Target="/ppt/slides/slide6.xml" Id="R8aa5285ceb6147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620306bf0242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b650f892b4aa1" /><Relationship Type="http://schemas.openxmlformats.org/officeDocument/2006/relationships/theme" Target="/ppt/slideMasters/theme/theme1.xml" Id="R6c0397c3fbc24f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db650f892b4a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5ff18544d41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d183f62774d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cc409a04043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88e8c42a74f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8c72b84ca41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d3c898d7f40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SKAGEN GLOBAL III VERDIPAPIRFOND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GLOBAL III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 GLOBAL III VERDIPAPIRFOND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GLOBAL III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GLOBAL III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GLOBAL III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−6 090 720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−8 355 951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986 607 554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988 096 930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GLOBAL III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80 39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www.skagenfondene.no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984 636 210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GLOBAL III VERDIPAPIRFOND</a:t>
            </a:r>
          </a:p>
        </p:txBody>
      </p:sp>
    </p:spTree>
  </p:cSld>
  <p:clrMapOvr>
    <a:masterClrMapping xmlns:a="http://schemas.openxmlformats.org/drawingml/2006/main"/>
  </p:clrMapOvr>
</p:sld>
</file>