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3e98d9ad4a45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24e0f21f5f45af"/>
  </p:sldMasterIdLst>
  <p:sldIdLst>
    <p:sldId xmlns:r="http://schemas.openxmlformats.org/officeDocument/2006/relationships" id="256" r:id="R585efa6389924aec"/>
    <p:sldId xmlns:r="http://schemas.openxmlformats.org/officeDocument/2006/relationships" id="257" r:id="Reb0632f7cea24f16"/>
    <p:sldId xmlns:r="http://schemas.openxmlformats.org/officeDocument/2006/relationships" id="258" r:id="Rf91b1f2274c3445f"/>
    <p:sldId xmlns:r="http://schemas.openxmlformats.org/officeDocument/2006/relationships" id="259" r:id="Rd3a3ffa7c59a4b48"/>
    <p:sldId xmlns:r="http://schemas.openxmlformats.org/officeDocument/2006/relationships" id="260" r:id="R980a72b1e30142dd"/>
    <p:sldId xmlns:r="http://schemas.openxmlformats.org/officeDocument/2006/relationships" id="261" r:id="R830e587c09a1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24e0f21f5f45af" /><Relationship Type="http://schemas.openxmlformats.org/officeDocument/2006/relationships/slide" Target="/ppt/slides/slide1.xml" Id="R585efa6389924aec" /><Relationship Type="http://schemas.openxmlformats.org/officeDocument/2006/relationships/slide" Target="/ppt/slides/slide2.xml" Id="Reb0632f7cea24f16" /><Relationship Type="http://schemas.openxmlformats.org/officeDocument/2006/relationships/slide" Target="/ppt/slides/slide3.xml" Id="Rf91b1f2274c3445f" /><Relationship Type="http://schemas.openxmlformats.org/officeDocument/2006/relationships/slide" Target="/ppt/slides/slide4.xml" Id="Rd3a3ffa7c59a4b48" /><Relationship Type="http://schemas.openxmlformats.org/officeDocument/2006/relationships/slide" Target="/ppt/slides/slide5.xml" Id="R980a72b1e30142dd" /><Relationship Type="http://schemas.openxmlformats.org/officeDocument/2006/relationships/slide" Target="/ppt/slides/slide6.xml" Id="R830e587c09a1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fdbe5b0dd44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5a21557214b42" /><Relationship Type="http://schemas.openxmlformats.org/officeDocument/2006/relationships/theme" Target="/ppt/slideMasters/theme/theme1.xml" Id="R8f4d522a0f60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5a2155721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0977f525e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bb7a0106f40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8037051c94a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b5d96b802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5a05a4704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0a794d01d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GLOBAL II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GLOBAL II VERDIPAPIRFOND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−6 624 888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−9 055 537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1 087 556 152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1 089 184 321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 VERDIPAPIRFOND</a:t>
            </a:r>
          </a:p>
        </p:txBody>
      </p:sp>
    </p:spTree>
  </p:cSld>
  <p:clrMapOvr>
    <a:masterClrMapping xmlns:a="http://schemas.openxmlformats.org/drawingml/2006/main"/>
  </p:clrMapOvr>
</p:sld>
</file>