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9a7c0f90c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bcae9aef344b2"/>
  </p:sldMasterIdLst>
  <p:sldIdLst>
    <p:sldId xmlns:r="http://schemas.openxmlformats.org/officeDocument/2006/relationships" id="256" r:id="R43c2e52068cd428d"/>
    <p:sldId xmlns:r="http://schemas.openxmlformats.org/officeDocument/2006/relationships" id="257" r:id="R2b8ad761c33a4a9f"/>
    <p:sldId xmlns:r="http://schemas.openxmlformats.org/officeDocument/2006/relationships" id="258" r:id="R164ea698a2864374"/>
    <p:sldId xmlns:r="http://schemas.openxmlformats.org/officeDocument/2006/relationships" id="259" r:id="R75d8698a2cd14468"/>
    <p:sldId xmlns:r="http://schemas.openxmlformats.org/officeDocument/2006/relationships" id="260" r:id="Rf0d38b47e5084d27"/>
    <p:sldId xmlns:r="http://schemas.openxmlformats.org/officeDocument/2006/relationships" id="261" r:id="Rc1b9bab7cbca4b02"/>
    <p:sldId xmlns:r="http://schemas.openxmlformats.org/officeDocument/2006/relationships" id="262" r:id="R7d443723178b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bcae9aef344b2" /><Relationship Type="http://schemas.openxmlformats.org/officeDocument/2006/relationships/slide" Target="/ppt/slides/slide1.xml" Id="R43c2e52068cd428d" /><Relationship Type="http://schemas.openxmlformats.org/officeDocument/2006/relationships/slide" Target="/ppt/slides/slide2.xml" Id="R2b8ad761c33a4a9f" /><Relationship Type="http://schemas.openxmlformats.org/officeDocument/2006/relationships/slide" Target="/ppt/slides/slide3.xml" Id="R164ea698a2864374" /><Relationship Type="http://schemas.openxmlformats.org/officeDocument/2006/relationships/slide" Target="/ppt/slides/slide4.xml" Id="R75d8698a2cd14468" /><Relationship Type="http://schemas.openxmlformats.org/officeDocument/2006/relationships/slide" Target="/ppt/slides/slide5.xml" Id="Rf0d38b47e5084d27" /><Relationship Type="http://schemas.openxmlformats.org/officeDocument/2006/relationships/slide" Target="/ppt/slides/slide6.xml" Id="Rc1b9bab7cbca4b02" /><Relationship Type="http://schemas.openxmlformats.org/officeDocument/2006/relationships/slide" Target="/ppt/slides/slide7.xml" Id="R7d443723178b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d69c34bc540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73bf7515d440b" /><Relationship Type="http://schemas.openxmlformats.org/officeDocument/2006/relationships/theme" Target="/ppt/slideMasters/theme/theme1.xml" Id="Re42d74ed2843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73bf7515d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2ede4e614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196557b9046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9725c44c4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b66d9eb5a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1253547f4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ea38fb3af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6c8d75705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6 666 527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Dagfinn Søvik, Christinegård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AS</a:t>
            </a:r>
          </a:p>
        </p:txBody>
      </p:sp>
    </p:spTree>
  </p:cSld>
  <p:clrMapOvr>
    <a:masterClrMapping xmlns:a="http://schemas.openxmlformats.org/drawingml/2006/main"/>
  </p:clrMapOvr>
</p:sld>
</file>