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e8d8f521a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ef98bead84497"/>
  </p:sldMasterIdLst>
  <p:sldIdLst>
    <p:sldId xmlns:r="http://schemas.openxmlformats.org/officeDocument/2006/relationships" id="256" r:id="Rc36324049b6049f0"/>
    <p:sldId xmlns:r="http://schemas.openxmlformats.org/officeDocument/2006/relationships" id="257" r:id="R21eff20a54294b63"/>
    <p:sldId xmlns:r="http://schemas.openxmlformats.org/officeDocument/2006/relationships" id="258" r:id="Re1dcb5d51f8c41d3"/>
    <p:sldId xmlns:r="http://schemas.openxmlformats.org/officeDocument/2006/relationships" id="259" r:id="R6508d5307f3a46a0"/>
    <p:sldId xmlns:r="http://schemas.openxmlformats.org/officeDocument/2006/relationships" id="260" r:id="Ra304c93af62c44a2"/>
    <p:sldId xmlns:r="http://schemas.openxmlformats.org/officeDocument/2006/relationships" id="261" r:id="R73d327c7deea4a40"/>
    <p:sldId xmlns:r="http://schemas.openxmlformats.org/officeDocument/2006/relationships" id="262" r:id="Rf795da4f2cac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ef98bead84497" /><Relationship Type="http://schemas.openxmlformats.org/officeDocument/2006/relationships/slide" Target="/ppt/slides/slide1.xml" Id="Rc36324049b6049f0" /><Relationship Type="http://schemas.openxmlformats.org/officeDocument/2006/relationships/slide" Target="/ppt/slides/slide2.xml" Id="R21eff20a54294b63" /><Relationship Type="http://schemas.openxmlformats.org/officeDocument/2006/relationships/slide" Target="/ppt/slides/slide3.xml" Id="Re1dcb5d51f8c41d3" /><Relationship Type="http://schemas.openxmlformats.org/officeDocument/2006/relationships/slide" Target="/ppt/slides/slide4.xml" Id="R6508d5307f3a46a0" /><Relationship Type="http://schemas.openxmlformats.org/officeDocument/2006/relationships/slide" Target="/ppt/slides/slide5.xml" Id="Ra304c93af62c44a2" /><Relationship Type="http://schemas.openxmlformats.org/officeDocument/2006/relationships/slide" Target="/ppt/slides/slide6.xml" Id="R73d327c7deea4a40" /><Relationship Type="http://schemas.openxmlformats.org/officeDocument/2006/relationships/slide" Target="/ppt/slides/slide7.xml" Id="Rf795da4f2cac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dd19b1e56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2499e7d3f480b" /><Relationship Type="http://schemas.openxmlformats.org/officeDocument/2006/relationships/theme" Target="/ppt/slideMasters/theme/theme1.xml" Id="R2a79b9219aab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2499e7d3f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1e76e097047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1db1007c5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9601522e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716ef1d9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4b227cb8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ee8044f7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aeef7258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