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a5aeb7ea5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66ac9941a432a"/>
  </p:sldMasterIdLst>
  <p:sldIdLst>
    <p:sldId xmlns:r="http://schemas.openxmlformats.org/officeDocument/2006/relationships" id="256" r:id="Rd7428461dc824b7c"/>
    <p:sldId xmlns:r="http://schemas.openxmlformats.org/officeDocument/2006/relationships" id="257" r:id="R255ca85011c34d08"/>
    <p:sldId xmlns:r="http://schemas.openxmlformats.org/officeDocument/2006/relationships" id="258" r:id="R05d67b67711d407b"/>
    <p:sldId xmlns:r="http://schemas.openxmlformats.org/officeDocument/2006/relationships" id="259" r:id="Ra27cb11b68804d63"/>
    <p:sldId xmlns:r="http://schemas.openxmlformats.org/officeDocument/2006/relationships" id="260" r:id="R38c8464dfe81423c"/>
    <p:sldId xmlns:r="http://schemas.openxmlformats.org/officeDocument/2006/relationships" id="261" r:id="R0a076b5f5e324ee7"/>
    <p:sldId xmlns:r="http://schemas.openxmlformats.org/officeDocument/2006/relationships" id="262" r:id="R700c59e59119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66ac9941a432a" /><Relationship Type="http://schemas.openxmlformats.org/officeDocument/2006/relationships/slide" Target="/ppt/slides/slide1.xml" Id="Rd7428461dc824b7c" /><Relationship Type="http://schemas.openxmlformats.org/officeDocument/2006/relationships/slide" Target="/ppt/slides/slide2.xml" Id="R255ca85011c34d08" /><Relationship Type="http://schemas.openxmlformats.org/officeDocument/2006/relationships/slide" Target="/ppt/slides/slide3.xml" Id="R05d67b67711d407b" /><Relationship Type="http://schemas.openxmlformats.org/officeDocument/2006/relationships/slide" Target="/ppt/slides/slide4.xml" Id="Ra27cb11b68804d63" /><Relationship Type="http://schemas.openxmlformats.org/officeDocument/2006/relationships/slide" Target="/ppt/slides/slide5.xml" Id="R38c8464dfe81423c" /><Relationship Type="http://schemas.openxmlformats.org/officeDocument/2006/relationships/slide" Target="/ppt/slides/slide6.xml" Id="R0a076b5f5e324ee7" /><Relationship Type="http://schemas.openxmlformats.org/officeDocument/2006/relationships/slide" Target="/ppt/slides/slide7.xml" Id="R700c59e59119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ec3b6d289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d312d976d4ed0" /><Relationship Type="http://schemas.openxmlformats.org/officeDocument/2006/relationships/theme" Target="/ppt/slideMasters/theme/theme1.xml" Id="R974c972891d2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d312d976d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b951d29a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195d7c072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13d0db9d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d6d7e0cc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33d30e5ac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22ec2ddc5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22ce5267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