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67f0164e0f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405b57592c4535"/>
  </p:sldMasterIdLst>
  <p:sldIdLst>
    <p:sldId xmlns:r="http://schemas.openxmlformats.org/officeDocument/2006/relationships" id="256" r:id="R23915bca920646fb"/>
    <p:sldId xmlns:r="http://schemas.openxmlformats.org/officeDocument/2006/relationships" id="257" r:id="R2626f6714e2f47db"/>
    <p:sldId xmlns:r="http://schemas.openxmlformats.org/officeDocument/2006/relationships" id="258" r:id="Rae8874fcd2114c5e"/>
    <p:sldId xmlns:r="http://schemas.openxmlformats.org/officeDocument/2006/relationships" id="259" r:id="R7f45fd751b3c498d"/>
    <p:sldId xmlns:r="http://schemas.openxmlformats.org/officeDocument/2006/relationships" id="260" r:id="R893897b5c3834148"/>
    <p:sldId xmlns:r="http://schemas.openxmlformats.org/officeDocument/2006/relationships" id="261" r:id="R409f43d8a86f4c65"/>
    <p:sldId xmlns:r="http://schemas.openxmlformats.org/officeDocument/2006/relationships" id="262" r:id="R4eadc94ebbfa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05b57592c4535" /><Relationship Type="http://schemas.openxmlformats.org/officeDocument/2006/relationships/slide" Target="/ppt/slides/slide1.xml" Id="R23915bca920646fb" /><Relationship Type="http://schemas.openxmlformats.org/officeDocument/2006/relationships/slide" Target="/ppt/slides/slide2.xml" Id="R2626f6714e2f47db" /><Relationship Type="http://schemas.openxmlformats.org/officeDocument/2006/relationships/slide" Target="/ppt/slides/slide3.xml" Id="Rae8874fcd2114c5e" /><Relationship Type="http://schemas.openxmlformats.org/officeDocument/2006/relationships/slide" Target="/ppt/slides/slide4.xml" Id="R7f45fd751b3c498d" /><Relationship Type="http://schemas.openxmlformats.org/officeDocument/2006/relationships/slide" Target="/ppt/slides/slide5.xml" Id="R893897b5c3834148" /><Relationship Type="http://schemas.openxmlformats.org/officeDocument/2006/relationships/slide" Target="/ppt/slides/slide6.xml" Id="R409f43d8a86f4c65" /><Relationship Type="http://schemas.openxmlformats.org/officeDocument/2006/relationships/slide" Target="/ppt/slides/slide7.xml" Id="R4eadc94ebbfa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7c8b7d4d84e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f45aabd7f4cac" /><Relationship Type="http://schemas.openxmlformats.org/officeDocument/2006/relationships/theme" Target="/ppt/slideMasters/theme/theme1.xml" Id="R2a630fdcb174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bf45aabd7f4c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438d77795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ac1730bfc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ba43b4b8c4d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c0d3157be47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daabdf2d4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bd9e72c84c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342be228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TELEMARK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4 892 324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1 219 924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2 367 976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INVESTERINGSGEORG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CHRISTENSEN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Kulltangvegen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3933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984 669 003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TELEMARK AS</a:t>
            </a:r>
          </a:p>
        </p:txBody>
      </p:sp>
    </p:spTree>
  </p:cSld>
  <p:clrMapOvr>
    <a:masterClrMapping xmlns:a="http://schemas.openxmlformats.org/drawingml/2006/main"/>
  </p:clrMapOvr>
</p:sld>
</file>