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a74f0a37f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0e0e6e48d4f3c"/>
  </p:sldMasterIdLst>
  <p:sldIdLst>
    <p:sldId xmlns:r="http://schemas.openxmlformats.org/officeDocument/2006/relationships" id="256" r:id="R7fa2321c0400421e"/>
    <p:sldId xmlns:r="http://schemas.openxmlformats.org/officeDocument/2006/relationships" id="257" r:id="R675b82b8109e45fb"/>
    <p:sldId xmlns:r="http://schemas.openxmlformats.org/officeDocument/2006/relationships" id="258" r:id="Rd5bd53e51e9344bf"/>
    <p:sldId xmlns:r="http://schemas.openxmlformats.org/officeDocument/2006/relationships" id="259" r:id="Rcd4dedee5a234e41"/>
    <p:sldId xmlns:r="http://schemas.openxmlformats.org/officeDocument/2006/relationships" id="260" r:id="R7811c02955da46bd"/>
    <p:sldId xmlns:r="http://schemas.openxmlformats.org/officeDocument/2006/relationships" id="261" r:id="R7ba53d9e0e2d4bca"/>
    <p:sldId xmlns:r="http://schemas.openxmlformats.org/officeDocument/2006/relationships" id="262" r:id="R841188f24681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0e0e6e48d4f3c" /><Relationship Type="http://schemas.openxmlformats.org/officeDocument/2006/relationships/slide" Target="/ppt/slides/slide1.xml" Id="R7fa2321c0400421e" /><Relationship Type="http://schemas.openxmlformats.org/officeDocument/2006/relationships/slide" Target="/ppt/slides/slide2.xml" Id="R675b82b8109e45fb" /><Relationship Type="http://schemas.openxmlformats.org/officeDocument/2006/relationships/slide" Target="/ppt/slides/slide3.xml" Id="Rd5bd53e51e9344bf" /><Relationship Type="http://schemas.openxmlformats.org/officeDocument/2006/relationships/slide" Target="/ppt/slides/slide4.xml" Id="Rcd4dedee5a234e41" /><Relationship Type="http://schemas.openxmlformats.org/officeDocument/2006/relationships/slide" Target="/ppt/slides/slide5.xml" Id="R7811c02955da46bd" /><Relationship Type="http://schemas.openxmlformats.org/officeDocument/2006/relationships/slide" Target="/ppt/slides/slide6.xml" Id="R7ba53d9e0e2d4bca" /><Relationship Type="http://schemas.openxmlformats.org/officeDocument/2006/relationships/slide" Target="/ppt/slides/slide7.xml" Id="R841188f24681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1410c484e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00ad09af4bdc" /><Relationship Type="http://schemas.openxmlformats.org/officeDocument/2006/relationships/theme" Target="/ppt/slideMasters/theme/theme1.xml" Id="Rf79be5df1bd6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c00ad09af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c07e050e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cbfb9c18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176fa5b1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f0edb808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fad6b86f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a3052a09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7efd92f5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HARRY SIRA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SÆTERLI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