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ca697375f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575a521bf4d00"/>
  </p:sldMasterIdLst>
  <p:sldIdLst>
    <p:sldId xmlns:r="http://schemas.openxmlformats.org/officeDocument/2006/relationships" id="256" r:id="Rd812ad1682324acb"/>
    <p:sldId xmlns:r="http://schemas.openxmlformats.org/officeDocument/2006/relationships" id="257" r:id="R805b66a4d7004d31"/>
    <p:sldId xmlns:r="http://schemas.openxmlformats.org/officeDocument/2006/relationships" id="258" r:id="R0215b5263bfd41e2"/>
    <p:sldId xmlns:r="http://schemas.openxmlformats.org/officeDocument/2006/relationships" id="259" r:id="R51a1d772e9c3429e"/>
    <p:sldId xmlns:r="http://schemas.openxmlformats.org/officeDocument/2006/relationships" id="260" r:id="R1f40e6932caa4753"/>
    <p:sldId xmlns:r="http://schemas.openxmlformats.org/officeDocument/2006/relationships" id="261" r:id="R9d1605a96774434a"/>
    <p:sldId xmlns:r="http://schemas.openxmlformats.org/officeDocument/2006/relationships" id="262" r:id="R8162987e772e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575a521bf4d00" /><Relationship Type="http://schemas.openxmlformats.org/officeDocument/2006/relationships/slide" Target="/ppt/slides/slide1.xml" Id="Rd812ad1682324acb" /><Relationship Type="http://schemas.openxmlformats.org/officeDocument/2006/relationships/slide" Target="/ppt/slides/slide2.xml" Id="R805b66a4d7004d31" /><Relationship Type="http://schemas.openxmlformats.org/officeDocument/2006/relationships/slide" Target="/ppt/slides/slide3.xml" Id="R0215b5263bfd41e2" /><Relationship Type="http://schemas.openxmlformats.org/officeDocument/2006/relationships/slide" Target="/ppt/slides/slide4.xml" Id="R51a1d772e9c3429e" /><Relationship Type="http://schemas.openxmlformats.org/officeDocument/2006/relationships/slide" Target="/ppt/slides/slide5.xml" Id="R1f40e6932caa4753" /><Relationship Type="http://schemas.openxmlformats.org/officeDocument/2006/relationships/slide" Target="/ppt/slides/slide6.xml" Id="R9d1605a96774434a" /><Relationship Type="http://schemas.openxmlformats.org/officeDocument/2006/relationships/slide" Target="/ppt/slides/slide7.xml" Id="R8162987e772e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5a71db7e6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1fb3da1cb4ae5" /><Relationship Type="http://schemas.openxmlformats.org/officeDocument/2006/relationships/theme" Target="/ppt/slideMasters/theme/theme1.xml" Id="R032ce2a82cdb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1fb3da1cb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1030c9795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c84ce3e60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55f2f4988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f1967af8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206cbb893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473c3f218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78625c42d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