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0e477f3d896407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e0126be9d364a7c"/>
  </p:sldMasterIdLst>
  <p:sldIdLst>
    <p:sldId xmlns:r="http://schemas.openxmlformats.org/officeDocument/2006/relationships" id="256" r:id="R3f29b7860b3342c5"/>
    <p:sldId xmlns:r="http://schemas.openxmlformats.org/officeDocument/2006/relationships" id="257" r:id="Rc232cea464674158"/>
    <p:sldId xmlns:r="http://schemas.openxmlformats.org/officeDocument/2006/relationships" id="258" r:id="Rc54ec3546b9c4f1e"/>
    <p:sldId xmlns:r="http://schemas.openxmlformats.org/officeDocument/2006/relationships" id="259" r:id="R65bb7f6a8f9e42c6"/>
    <p:sldId xmlns:r="http://schemas.openxmlformats.org/officeDocument/2006/relationships" id="260" r:id="R92c87e822047404e"/>
    <p:sldId xmlns:r="http://schemas.openxmlformats.org/officeDocument/2006/relationships" id="261" r:id="R7cf93593e18d4c88"/>
    <p:sldId xmlns:r="http://schemas.openxmlformats.org/officeDocument/2006/relationships" id="262" r:id="Rbfe21149747841b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e0126be9d364a7c" /><Relationship Type="http://schemas.openxmlformats.org/officeDocument/2006/relationships/slide" Target="/ppt/slides/slide1.xml" Id="R3f29b7860b3342c5" /><Relationship Type="http://schemas.openxmlformats.org/officeDocument/2006/relationships/slide" Target="/ppt/slides/slide2.xml" Id="Rc232cea464674158" /><Relationship Type="http://schemas.openxmlformats.org/officeDocument/2006/relationships/slide" Target="/ppt/slides/slide3.xml" Id="Rc54ec3546b9c4f1e" /><Relationship Type="http://schemas.openxmlformats.org/officeDocument/2006/relationships/slide" Target="/ppt/slides/slide4.xml" Id="R65bb7f6a8f9e42c6" /><Relationship Type="http://schemas.openxmlformats.org/officeDocument/2006/relationships/slide" Target="/ppt/slides/slide5.xml" Id="R92c87e822047404e" /><Relationship Type="http://schemas.openxmlformats.org/officeDocument/2006/relationships/slide" Target="/ppt/slides/slide6.xml" Id="R7cf93593e18d4c88" /><Relationship Type="http://schemas.openxmlformats.org/officeDocument/2006/relationships/slide" Target="/ppt/slides/slide7.xml" Id="Rbfe21149747841b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cd53b99753431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d7c6f4e6e14533" /><Relationship Type="http://schemas.openxmlformats.org/officeDocument/2006/relationships/theme" Target="/ppt/slideMasters/theme/theme1.xml" Id="R8cd92ae28cb8411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ad7c6f4e6e1453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3e37185979496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038fb5e5f2406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5a24ef586d405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f7720be40c4ef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df772daaa7491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bffe7dc42b4f8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191cf99342449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MULTITEK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MULTITEK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MULTITEK AS ble etablert [år] og holder til i Breistein.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MULTITEK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MULTITEK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MULTITEK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−5 258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16 895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4 223 356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4 235 874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MULTITEK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FRANK RASMUSSEN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MULTITEK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Breisteinvegen 174B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5111 Breistein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19 48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frank@compute.no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www.compute.no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984 748 469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MULTITEK AS</a:t>
            </a:r>
          </a:p>
        </p:txBody>
      </p:sp>
    </p:spTree>
  </p:cSld>
  <p:clrMapOvr>
    <a:masterClrMapping xmlns:a="http://schemas.openxmlformats.org/drawingml/2006/main"/>
  </p:clrMapOvr>
</p:sld>
</file>