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01c27bfb4e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a57263c0d4689"/>
  </p:sldMasterIdLst>
  <p:sldIdLst>
    <p:sldId xmlns:r="http://schemas.openxmlformats.org/officeDocument/2006/relationships" id="256" r:id="Rb882375579c64402"/>
    <p:sldId xmlns:r="http://schemas.openxmlformats.org/officeDocument/2006/relationships" id="257" r:id="R1ba5d4e3acdf44bd"/>
    <p:sldId xmlns:r="http://schemas.openxmlformats.org/officeDocument/2006/relationships" id="258" r:id="Rf62c1460da964a43"/>
    <p:sldId xmlns:r="http://schemas.openxmlformats.org/officeDocument/2006/relationships" id="259" r:id="Rc3aeacdbfdd243c8"/>
    <p:sldId xmlns:r="http://schemas.openxmlformats.org/officeDocument/2006/relationships" id="260" r:id="R8bb2fd5502d046d8"/>
    <p:sldId xmlns:r="http://schemas.openxmlformats.org/officeDocument/2006/relationships" id="261" r:id="R29c870d414b04e25"/>
    <p:sldId xmlns:r="http://schemas.openxmlformats.org/officeDocument/2006/relationships" id="262" r:id="R4a58a4b6d9dd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a57263c0d4689" /><Relationship Type="http://schemas.openxmlformats.org/officeDocument/2006/relationships/slide" Target="/ppt/slides/slide1.xml" Id="Rb882375579c64402" /><Relationship Type="http://schemas.openxmlformats.org/officeDocument/2006/relationships/slide" Target="/ppt/slides/slide2.xml" Id="R1ba5d4e3acdf44bd" /><Relationship Type="http://schemas.openxmlformats.org/officeDocument/2006/relationships/slide" Target="/ppt/slides/slide3.xml" Id="Rf62c1460da964a43" /><Relationship Type="http://schemas.openxmlformats.org/officeDocument/2006/relationships/slide" Target="/ppt/slides/slide4.xml" Id="Rc3aeacdbfdd243c8" /><Relationship Type="http://schemas.openxmlformats.org/officeDocument/2006/relationships/slide" Target="/ppt/slides/slide5.xml" Id="R8bb2fd5502d046d8" /><Relationship Type="http://schemas.openxmlformats.org/officeDocument/2006/relationships/slide" Target="/ppt/slides/slide6.xml" Id="R29c870d414b04e25" /><Relationship Type="http://schemas.openxmlformats.org/officeDocument/2006/relationships/slide" Target="/ppt/slides/slide7.xml" Id="R4a58a4b6d9dd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437787b0f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e36fed5fb464c" /><Relationship Type="http://schemas.openxmlformats.org/officeDocument/2006/relationships/theme" Target="/ppt/slideMasters/theme/theme1.xml" Id="R20809a977f8a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e36fed5fb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7ac93279a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6e431bccf4c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d297d98c8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799d9bda848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4faa14cd44e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25aa5624d4f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100f56be546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KATLAND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KATLAND EIENDOM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589 238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10 288 536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48 571 053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100 881 428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TOBIAS STENSBY KJØLLEBERG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Tobias Kjølleberg, Loshavn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984 755 724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KATLAND EIENDOM AS</a:t>
            </a:r>
          </a:p>
        </p:txBody>
      </p:sp>
    </p:spTree>
  </p:cSld>
  <p:clrMapOvr>
    <a:masterClrMapping xmlns:a="http://schemas.openxmlformats.org/drawingml/2006/main"/>
  </p:clrMapOvr>
</p:sld>
</file>