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8bb490835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5568c6ef644b4"/>
  </p:sldMasterIdLst>
  <p:sldIdLst>
    <p:sldId xmlns:r="http://schemas.openxmlformats.org/officeDocument/2006/relationships" id="256" r:id="R1d595001dc22496c"/>
    <p:sldId xmlns:r="http://schemas.openxmlformats.org/officeDocument/2006/relationships" id="257" r:id="Racdfab59d0cb4d90"/>
    <p:sldId xmlns:r="http://schemas.openxmlformats.org/officeDocument/2006/relationships" id="258" r:id="Rdaa09b5738c540d7"/>
    <p:sldId xmlns:r="http://schemas.openxmlformats.org/officeDocument/2006/relationships" id="259" r:id="Re870280dbff04779"/>
    <p:sldId xmlns:r="http://schemas.openxmlformats.org/officeDocument/2006/relationships" id="260" r:id="R915a6491d21142b6"/>
    <p:sldId xmlns:r="http://schemas.openxmlformats.org/officeDocument/2006/relationships" id="261" r:id="Rf0197410431942f0"/>
    <p:sldId xmlns:r="http://schemas.openxmlformats.org/officeDocument/2006/relationships" id="262" r:id="R59a3cdb9ee89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5568c6ef644b4" /><Relationship Type="http://schemas.openxmlformats.org/officeDocument/2006/relationships/slide" Target="/ppt/slides/slide1.xml" Id="R1d595001dc22496c" /><Relationship Type="http://schemas.openxmlformats.org/officeDocument/2006/relationships/slide" Target="/ppt/slides/slide2.xml" Id="Racdfab59d0cb4d90" /><Relationship Type="http://schemas.openxmlformats.org/officeDocument/2006/relationships/slide" Target="/ppt/slides/slide3.xml" Id="Rdaa09b5738c540d7" /><Relationship Type="http://schemas.openxmlformats.org/officeDocument/2006/relationships/slide" Target="/ppt/slides/slide4.xml" Id="Re870280dbff04779" /><Relationship Type="http://schemas.openxmlformats.org/officeDocument/2006/relationships/slide" Target="/ppt/slides/slide5.xml" Id="R915a6491d21142b6" /><Relationship Type="http://schemas.openxmlformats.org/officeDocument/2006/relationships/slide" Target="/ppt/slides/slide6.xml" Id="Rf0197410431942f0" /><Relationship Type="http://schemas.openxmlformats.org/officeDocument/2006/relationships/slide" Target="/ppt/slides/slide7.xml" Id="R59a3cdb9ee89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425b54268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6a4587abb4cbc" /><Relationship Type="http://schemas.openxmlformats.org/officeDocument/2006/relationships/theme" Target="/ppt/slideMasters/theme/theme1.xml" Id="R892d4ae89874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6a4587abb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ccdb0405048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86d683079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e9324330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c64d9af53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594e92073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920c42343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61084e066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PROCERTA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PROCERTA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PROCERTA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PROCERTA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PROCERTA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PROCERTA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97 740 440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92 151 687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1 078 576 328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1 139 786 275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PROCERTA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SERIVA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MONTAN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MORINGEN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PROSANA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HAVIAR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PROCERTA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Laho AS,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benedicte.agerup@laho.no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PROCERTA AS</a:t>
            </a:r>
          </a:p>
        </p:txBody>
      </p:sp>
    </p:spTree>
  </p:cSld>
  <p:clrMapOvr>
    <a:masterClrMapping xmlns:a="http://schemas.openxmlformats.org/drawingml/2006/main"/>
  </p:clrMapOvr>
</p:sld>
</file>