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4ce004d7a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92e0e53c74431"/>
  </p:sldMasterIdLst>
  <p:sldIdLst>
    <p:sldId xmlns:r="http://schemas.openxmlformats.org/officeDocument/2006/relationships" id="256" r:id="Rc6ebda05d0bc4f09"/>
    <p:sldId xmlns:r="http://schemas.openxmlformats.org/officeDocument/2006/relationships" id="257" r:id="R42e2f9216c0242be"/>
    <p:sldId xmlns:r="http://schemas.openxmlformats.org/officeDocument/2006/relationships" id="258" r:id="R7e6a813636454f90"/>
    <p:sldId xmlns:r="http://schemas.openxmlformats.org/officeDocument/2006/relationships" id="259" r:id="R9a106814663e42a9"/>
    <p:sldId xmlns:r="http://schemas.openxmlformats.org/officeDocument/2006/relationships" id="260" r:id="R488d8e4e012348a6"/>
    <p:sldId xmlns:r="http://schemas.openxmlformats.org/officeDocument/2006/relationships" id="261" r:id="Rcd69793a099d48e7"/>
    <p:sldId xmlns:r="http://schemas.openxmlformats.org/officeDocument/2006/relationships" id="262" r:id="R7b2a9da35d18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92e0e53c74431" /><Relationship Type="http://schemas.openxmlformats.org/officeDocument/2006/relationships/slide" Target="/ppt/slides/slide1.xml" Id="Rc6ebda05d0bc4f09" /><Relationship Type="http://schemas.openxmlformats.org/officeDocument/2006/relationships/slide" Target="/ppt/slides/slide2.xml" Id="R42e2f9216c0242be" /><Relationship Type="http://schemas.openxmlformats.org/officeDocument/2006/relationships/slide" Target="/ppt/slides/slide3.xml" Id="R7e6a813636454f90" /><Relationship Type="http://schemas.openxmlformats.org/officeDocument/2006/relationships/slide" Target="/ppt/slides/slide4.xml" Id="R9a106814663e42a9" /><Relationship Type="http://schemas.openxmlformats.org/officeDocument/2006/relationships/slide" Target="/ppt/slides/slide5.xml" Id="R488d8e4e012348a6" /><Relationship Type="http://schemas.openxmlformats.org/officeDocument/2006/relationships/slide" Target="/ppt/slides/slide6.xml" Id="Rcd69793a099d48e7" /><Relationship Type="http://schemas.openxmlformats.org/officeDocument/2006/relationships/slide" Target="/ppt/slides/slide7.xml" Id="R7b2a9da35d18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ecd23a15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babd6e1642fb" /><Relationship Type="http://schemas.openxmlformats.org/officeDocument/2006/relationships/theme" Target="/ppt/slideMasters/theme/theme1.xml" Id="R5d5830801a08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7babd6e16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16ef3dd0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b08df782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0fa3d579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d46f63b9e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adf17e1d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95c9d3de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1d2b7313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WE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4 486 857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KASLAND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WELTZIN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984 841 671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WE AS</a:t>
            </a:r>
          </a:p>
        </p:txBody>
      </p:sp>
    </p:spTree>
  </p:cSld>
  <p:clrMapOvr>
    <a:masterClrMapping xmlns:a="http://schemas.openxmlformats.org/drawingml/2006/main"/>
  </p:clrMapOvr>
</p:sld>
</file>