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8873a9d32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6a92b73934852"/>
  </p:sldMasterIdLst>
  <p:sldIdLst>
    <p:sldId xmlns:r="http://schemas.openxmlformats.org/officeDocument/2006/relationships" id="256" r:id="R15fc2636c2ef479d"/>
    <p:sldId xmlns:r="http://schemas.openxmlformats.org/officeDocument/2006/relationships" id="257" r:id="R096a5bcbf34045d3"/>
    <p:sldId xmlns:r="http://schemas.openxmlformats.org/officeDocument/2006/relationships" id="258" r:id="R45769e287fed44f3"/>
    <p:sldId xmlns:r="http://schemas.openxmlformats.org/officeDocument/2006/relationships" id="259" r:id="R13e2d229459b4178"/>
    <p:sldId xmlns:r="http://schemas.openxmlformats.org/officeDocument/2006/relationships" id="260" r:id="Rdac996b1377e42e4"/>
    <p:sldId xmlns:r="http://schemas.openxmlformats.org/officeDocument/2006/relationships" id="261" r:id="Re1d98c207026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6a92b73934852" /><Relationship Type="http://schemas.openxmlformats.org/officeDocument/2006/relationships/slide" Target="/ppt/slides/slide1.xml" Id="R15fc2636c2ef479d" /><Relationship Type="http://schemas.openxmlformats.org/officeDocument/2006/relationships/slide" Target="/ppt/slides/slide2.xml" Id="R096a5bcbf34045d3" /><Relationship Type="http://schemas.openxmlformats.org/officeDocument/2006/relationships/slide" Target="/ppt/slides/slide3.xml" Id="R45769e287fed44f3" /><Relationship Type="http://schemas.openxmlformats.org/officeDocument/2006/relationships/slide" Target="/ppt/slides/slide4.xml" Id="R13e2d229459b4178" /><Relationship Type="http://schemas.openxmlformats.org/officeDocument/2006/relationships/slide" Target="/ppt/slides/slide5.xml" Id="Rdac996b1377e42e4" /><Relationship Type="http://schemas.openxmlformats.org/officeDocument/2006/relationships/slide" Target="/ppt/slides/slide6.xml" Id="Re1d98c207026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f069df5f6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323049854bc6" /><Relationship Type="http://schemas.openxmlformats.org/officeDocument/2006/relationships/theme" Target="/ppt/slideMasters/theme/theme1.xml" Id="Rfa87ec1386c2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a32304985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0155c94a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6ad8af06f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b95e0af3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1316d346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9397d30c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7fc9565f7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