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0febcafdaf4f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810c454fe84c23"/>
  </p:sldMasterIdLst>
  <p:sldIdLst>
    <p:sldId xmlns:r="http://schemas.openxmlformats.org/officeDocument/2006/relationships" id="256" r:id="R27b8db6b195a4eb9"/>
    <p:sldId xmlns:r="http://schemas.openxmlformats.org/officeDocument/2006/relationships" id="257" r:id="R2a77f26b42c94d46"/>
    <p:sldId xmlns:r="http://schemas.openxmlformats.org/officeDocument/2006/relationships" id="258" r:id="R9e25a138b8154eaa"/>
    <p:sldId xmlns:r="http://schemas.openxmlformats.org/officeDocument/2006/relationships" id="259" r:id="Re22445ff5c5d438f"/>
    <p:sldId xmlns:r="http://schemas.openxmlformats.org/officeDocument/2006/relationships" id="260" r:id="R52d8ee37711d4225"/>
    <p:sldId xmlns:r="http://schemas.openxmlformats.org/officeDocument/2006/relationships" id="261" r:id="R3e7c7faee00d47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10c454fe84c23" /><Relationship Type="http://schemas.openxmlformats.org/officeDocument/2006/relationships/slide" Target="/ppt/slides/slide1.xml" Id="R27b8db6b195a4eb9" /><Relationship Type="http://schemas.openxmlformats.org/officeDocument/2006/relationships/slide" Target="/ppt/slides/slide2.xml" Id="R2a77f26b42c94d46" /><Relationship Type="http://schemas.openxmlformats.org/officeDocument/2006/relationships/slide" Target="/ppt/slides/slide3.xml" Id="R9e25a138b8154eaa" /><Relationship Type="http://schemas.openxmlformats.org/officeDocument/2006/relationships/slide" Target="/ppt/slides/slide4.xml" Id="Re22445ff5c5d438f" /><Relationship Type="http://schemas.openxmlformats.org/officeDocument/2006/relationships/slide" Target="/ppt/slides/slide5.xml" Id="R52d8ee37711d4225" /><Relationship Type="http://schemas.openxmlformats.org/officeDocument/2006/relationships/slide" Target="/ppt/slides/slide6.xml" Id="R3e7c7faee00d47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92699608641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bbc07469b4893" /><Relationship Type="http://schemas.openxmlformats.org/officeDocument/2006/relationships/theme" Target="/ppt/slideMasters/theme/theme1.xml" Id="R13dce7d54b4d46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5bbc07469b48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856bb719048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600e218de41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c029442044a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8f14713574a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12669767f47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0a3f0333347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DNB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DNB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3 610 914 475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1 740 638 896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1 740 177 775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25 408 456 414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27 759 334 635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Slottsgate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984 853 971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