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8431a4d5cf48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e442bd4c4743c7"/>
  </p:sldMasterIdLst>
  <p:sldIdLst>
    <p:sldId xmlns:r="http://schemas.openxmlformats.org/officeDocument/2006/relationships" id="256" r:id="Rf1b2b9fa5ca84a49"/>
    <p:sldId xmlns:r="http://schemas.openxmlformats.org/officeDocument/2006/relationships" id="257" r:id="R460739f3da814927"/>
    <p:sldId xmlns:r="http://schemas.openxmlformats.org/officeDocument/2006/relationships" id="258" r:id="Rb985a74da57e4b64"/>
    <p:sldId xmlns:r="http://schemas.openxmlformats.org/officeDocument/2006/relationships" id="259" r:id="R05116cb4e0eb4e38"/>
    <p:sldId xmlns:r="http://schemas.openxmlformats.org/officeDocument/2006/relationships" id="260" r:id="R1603824637ae4f64"/>
    <p:sldId xmlns:r="http://schemas.openxmlformats.org/officeDocument/2006/relationships" id="261" r:id="R9ecc8955329945af"/>
    <p:sldId xmlns:r="http://schemas.openxmlformats.org/officeDocument/2006/relationships" id="262" r:id="Rb9bbf884014643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442bd4c4743c7" /><Relationship Type="http://schemas.openxmlformats.org/officeDocument/2006/relationships/slide" Target="/ppt/slides/slide1.xml" Id="Rf1b2b9fa5ca84a49" /><Relationship Type="http://schemas.openxmlformats.org/officeDocument/2006/relationships/slide" Target="/ppt/slides/slide2.xml" Id="R460739f3da814927" /><Relationship Type="http://schemas.openxmlformats.org/officeDocument/2006/relationships/slide" Target="/ppt/slides/slide3.xml" Id="Rb985a74da57e4b64" /><Relationship Type="http://schemas.openxmlformats.org/officeDocument/2006/relationships/slide" Target="/ppt/slides/slide4.xml" Id="R05116cb4e0eb4e38" /><Relationship Type="http://schemas.openxmlformats.org/officeDocument/2006/relationships/slide" Target="/ppt/slides/slide5.xml" Id="R1603824637ae4f64" /><Relationship Type="http://schemas.openxmlformats.org/officeDocument/2006/relationships/slide" Target="/ppt/slides/slide6.xml" Id="R9ecc8955329945af" /><Relationship Type="http://schemas.openxmlformats.org/officeDocument/2006/relationships/slide" Target="/ppt/slides/slide7.xml" Id="Rb9bbf884014643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38dec48bb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ad6feb3694b46" /><Relationship Type="http://schemas.openxmlformats.org/officeDocument/2006/relationships/theme" Target="/ppt/slideMasters/theme/theme1.xml" Id="R84878f67a99f45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3ad6feb3694b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98dfa7eba4e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d2adef5664a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b17e6434240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469d8eab940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57a35e08740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09b35f0e84f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a3be80aa047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SVST &amp; BEST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SVST &amp; BEST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−341 753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13 861 329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17 003 638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 FORUM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Leilighetsnummer S3206, Sørengkaia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74 59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984 890 192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SVST &amp; BEST INVEST AS</a:t>
            </a:r>
          </a:p>
        </p:txBody>
      </p:sp>
    </p:spTree>
  </p:cSld>
  <p:clrMapOvr>
    <a:masterClrMapping xmlns:a="http://schemas.openxmlformats.org/drawingml/2006/main"/>
  </p:clrMapOvr>
</p:sld>
</file>