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8364b1b81d48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c7f505b84b44ef"/>
  </p:sldMasterIdLst>
  <p:sldIdLst>
    <p:sldId xmlns:r="http://schemas.openxmlformats.org/officeDocument/2006/relationships" id="256" r:id="R5721eb0f28064b1b"/>
    <p:sldId xmlns:r="http://schemas.openxmlformats.org/officeDocument/2006/relationships" id="257" r:id="Rc9d686209afd4275"/>
    <p:sldId xmlns:r="http://schemas.openxmlformats.org/officeDocument/2006/relationships" id="258" r:id="R1a6aefa020624080"/>
    <p:sldId xmlns:r="http://schemas.openxmlformats.org/officeDocument/2006/relationships" id="259" r:id="Rddb8db7e7cab442d"/>
    <p:sldId xmlns:r="http://schemas.openxmlformats.org/officeDocument/2006/relationships" id="260" r:id="R56c86560f6a240a9"/>
    <p:sldId xmlns:r="http://schemas.openxmlformats.org/officeDocument/2006/relationships" id="261" r:id="R4cd140b82a3249da"/>
    <p:sldId xmlns:r="http://schemas.openxmlformats.org/officeDocument/2006/relationships" id="262" r:id="Rfbf3dd53961547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c7f505b84b44ef" /><Relationship Type="http://schemas.openxmlformats.org/officeDocument/2006/relationships/slide" Target="/ppt/slides/slide1.xml" Id="R5721eb0f28064b1b" /><Relationship Type="http://schemas.openxmlformats.org/officeDocument/2006/relationships/slide" Target="/ppt/slides/slide2.xml" Id="Rc9d686209afd4275" /><Relationship Type="http://schemas.openxmlformats.org/officeDocument/2006/relationships/slide" Target="/ppt/slides/slide3.xml" Id="R1a6aefa020624080" /><Relationship Type="http://schemas.openxmlformats.org/officeDocument/2006/relationships/slide" Target="/ppt/slides/slide4.xml" Id="Rddb8db7e7cab442d" /><Relationship Type="http://schemas.openxmlformats.org/officeDocument/2006/relationships/slide" Target="/ppt/slides/slide5.xml" Id="R56c86560f6a240a9" /><Relationship Type="http://schemas.openxmlformats.org/officeDocument/2006/relationships/slide" Target="/ppt/slides/slide6.xml" Id="R4cd140b82a3249da" /><Relationship Type="http://schemas.openxmlformats.org/officeDocument/2006/relationships/slide" Target="/ppt/slides/slide7.xml" Id="Rfbf3dd53961547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032aed238547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f2db036a84195" /><Relationship Type="http://schemas.openxmlformats.org/officeDocument/2006/relationships/theme" Target="/ppt/slideMasters/theme/theme1.xml" Id="Rc85723c411a049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5f2db036a841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9bd28a13f4e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8b0db09274e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58cdd2a2142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5cb444b3143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2bdeb440b42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8d9752e4c44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7a79690f84a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 FINANCE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FINANCE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115 760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−3 683 472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84 733 478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388 978 921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420 836 795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KRISTOFER BERG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KRISTOFER BERG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hkberg@brgcorporate.no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984 931 964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FINANCE AS</a:t>
            </a:r>
          </a:p>
        </p:txBody>
      </p:sp>
    </p:spTree>
  </p:cSld>
  <p:clrMapOvr>
    <a:masterClrMapping xmlns:a="http://schemas.openxmlformats.org/drawingml/2006/main"/>
  </p:clrMapOvr>
</p:sld>
</file>