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ac29670c1c42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ff9856b23f4ef1"/>
  </p:sldMasterIdLst>
  <p:sldIdLst>
    <p:sldId xmlns:r="http://schemas.openxmlformats.org/officeDocument/2006/relationships" id="256" r:id="Rd08b752e92a547e5"/>
    <p:sldId xmlns:r="http://schemas.openxmlformats.org/officeDocument/2006/relationships" id="257" r:id="R103daf9f78e64aee"/>
    <p:sldId xmlns:r="http://schemas.openxmlformats.org/officeDocument/2006/relationships" id="258" r:id="Rc104d20f9a19471d"/>
    <p:sldId xmlns:r="http://schemas.openxmlformats.org/officeDocument/2006/relationships" id="259" r:id="Rbb763bb58bc4464a"/>
    <p:sldId xmlns:r="http://schemas.openxmlformats.org/officeDocument/2006/relationships" id="260" r:id="R3486fa1f4e65460b"/>
    <p:sldId xmlns:r="http://schemas.openxmlformats.org/officeDocument/2006/relationships" id="261" r:id="R052246a1eb6e4f39"/>
    <p:sldId xmlns:r="http://schemas.openxmlformats.org/officeDocument/2006/relationships" id="262" r:id="R6b61cde04c2b46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ff9856b23f4ef1" /><Relationship Type="http://schemas.openxmlformats.org/officeDocument/2006/relationships/slide" Target="/ppt/slides/slide1.xml" Id="Rd08b752e92a547e5" /><Relationship Type="http://schemas.openxmlformats.org/officeDocument/2006/relationships/slide" Target="/ppt/slides/slide2.xml" Id="R103daf9f78e64aee" /><Relationship Type="http://schemas.openxmlformats.org/officeDocument/2006/relationships/slide" Target="/ppt/slides/slide3.xml" Id="Rc104d20f9a19471d" /><Relationship Type="http://schemas.openxmlformats.org/officeDocument/2006/relationships/slide" Target="/ppt/slides/slide4.xml" Id="Rbb763bb58bc4464a" /><Relationship Type="http://schemas.openxmlformats.org/officeDocument/2006/relationships/slide" Target="/ppt/slides/slide5.xml" Id="R3486fa1f4e65460b" /><Relationship Type="http://schemas.openxmlformats.org/officeDocument/2006/relationships/slide" Target="/ppt/slides/slide6.xml" Id="R052246a1eb6e4f39" /><Relationship Type="http://schemas.openxmlformats.org/officeDocument/2006/relationships/slide" Target="/ppt/slides/slide7.xml" Id="R6b61cde04c2b46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627a94549e4a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98847ab384419" /><Relationship Type="http://schemas.openxmlformats.org/officeDocument/2006/relationships/theme" Target="/ppt/slideMasters/theme/theme1.xml" Id="Rd30781f239694d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a98847ab3844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2cdaa1ac740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bbf9714e24a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525040c034d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9f28c34c14c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4af1c8b8b41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a02006e9f4e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95e6f23b34c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SKEIE CONSULTANTS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SKEIE CONSULTANTS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−1 311 869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23 554 629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437 674 225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443 825 199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EGILL SKEIE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04 19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984 935 072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CONSULTANTS AS</a:t>
            </a:r>
          </a:p>
        </p:txBody>
      </p:sp>
    </p:spTree>
  </p:cSld>
  <p:clrMapOvr>
    <a:masterClrMapping xmlns:a="http://schemas.openxmlformats.org/drawingml/2006/main"/>
  </p:clrMapOvr>
</p:sld>
</file>