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b7e3e5c39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a969d125f4755"/>
  </p:sldMasterIdLst>
  <p:sldIdLst>
    <p:sldId xmlns:r="http://schemas.openxmlformats.org/officeDocument/2006/relationships" id="256" r:id="R4f9cb7420afa4e14"/>
    <p:sldId xmlns:r="http://schemas.openxmlformats.org/officeDocument/2006/relationships" id="257" r:id="Rb15afc37d19a4e9e"/>
    <p:sldId xmlns:r="http://schemas.openxmlformats.org/officeDocument/2006/relationships" id="258" r:id="R29ce68285180483e"/>
    <p:sldId xmlns:r="http://schemas.openxmlformats.org/officeDocument/2006/relationships" id="259" r:id="Rfeb4c91751644c31"/>
    <p:sldId xmlns:r="http://schemas.openxmlformats.org/officeDocument/2006/relationships" id="260" r:id="Rae0b3bb281714f35"/>
    <p:sldId xmlns:r="http://schemas.openxmlformats.org/officeDocument/2006/relationships" id="261" r:id="Rdfa633c25427447a"/>
    <p:sldId xmlns:r="http://schemas.openxmlformats.org/officeDocument/2006/relationships" id="262" r:id="Rf5c56d654afb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a969d125f4755" /><Relationship Type="http://schemas.openxmlformats.org/officeDocument/2006/relationships/slide" Target="/ppt/slides/slide1.xml" Id="R4f9cb7420afa4e14" /><Relationship Type="http://schemas.openxmlformats.org/officeDocument/2006/relationships/slide" Target="/ppt/slides/slide2.xml" Id="Rb15afc37d19a4e9e" /><Relationship Type="http://schemas.openxmlformats.org/officeDocument/2006/relationships/slide" Target="/ppt/slides/slide3.xml" Id="R29ce68285180483e" /><Relationship Type="http://schemas.openxmlformats.org/officeDocument/2006/relationships/slide" Target="/ppt/slides/slide4.xml" Id="Rfeb4c91751644c31" /><Relationship Type="http://schemas.openxmlformats.org/officeDocument/2006/relationships/slide" Target="/ppt/slides/slide5.xml" Id="Rae0b3bb281714f35" /><Relationship Type="http://schemas.openxmlformats.org/officeDocument/2006/relationships/slide" Target="/ppt/slides/slide6.xml" Id="Rdfa633c25427447a" /><Relationship Type="http://schemas.openxmlformats.org/officeDocument/2006/relationships/slide" Target="/ppt/slides/slide7.xml" Id="Rf5c56d654afb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d4dc6e98b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02206107744f8" /><Relationship Type="http://schemas.openxmlformats.org/officeDocument/2006/relationships/theme" Target="/ppt/slideMasters/theme/theme1.xml" Id="R0240915dd448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022061077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82bf9432f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2e8acdc4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7f7d614d6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84def8ca7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d4994cfd0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0375ae2a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6bf9eaea1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14 366 111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