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407fb6f14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0027e1bea45ad"/>
  </p:sldMasterIdLst>
  <p:sldIdLst>
    <p:sldId xmlns:r="http://schemas.openxmlformats.org/officeDocument/2006/relationships" id="256" r:id="R7cd257ceebe847dd"/>
    <p:sldId xmlns:r="http://schemas.openxmlformats.org/officeDocument/2006/relationships" id="257" r:id="Rbd716c112854422f"/>
    <p:sldId xmlns:r="http://schemas.openxmlformats.org/officeDocument/2006/relationships" id="258" r:id="Rc28c25672928414e"/>
    <p:sldId xmlns:r="http://schemas.openxmlformats.org/officeDocument/2006/relationships" id="259" r:id="R4489ada0a7c84a5b"/>
    <p:sldId xmlns:r="http://schemas.openxmlformats.org/officeDocument/2006/relationships" id="260" r:id="R9b0aaff2f66e411d"/>
    <p:sldId xmlns:r="http://schemas.openxmlformats.org/officeDocument/2006/relationships" id="261" r:id="Ra66046d84813470e"/>
    <p:sldId xmlns:r="http://schemas.openxmlformats.org/officeDocument/2006/relationships" id="262" r:id="Rfa263f6a0cc2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0027e1bea45ad" /><Relationship Type="http://schemas.openxmlformats.org/officeDocument/2006/relationships/slide" Target="/ppt/slides/slide1.xml" Id="R7cd257ceebe847dd" /><Relationship Type="http://schemas.openxmlformats.org/officeDocument/2006/relationships/slide" Target="/ppt/slides/slide2.xml" Id="Rbd716c112854422f" /><Relationship Type="http://schemas.openxmlformats.org/officeDocument/2006/relationships/slide" Target="/ppt/slides/slide3.xml" Id="Rc28c25672928414e" /><Relationship Type="http://schemas.openxmlformats.org/officeDocument/2006/relationships/slide" Target="/ppt/slides/slide4.xml" Id="R4489ada0a7c84a5b" /><Relationship Type="http://schemas.openxmlformats.org/officeDocument/2006/relationships/slide" Target="/ppt/slides/slide5.xml" Id="R9b0aaff2f66e411d" /><Relationship Type="http://schemas.openxmlformats.org/officeDocument/2006/relationships/slide" Target="/ppt/slides/slide6.xml" Id="Ra66046d84813470e" /><Relationship Type="http://schemas.openxmlformats.org/officeDocument/2006/relationships/slide" Target="/ppt/slides/slide7.xml" Id="Rfa263f6a0cc2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9a0b16447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e1e7bf9a44a67" /><Relationship Type="http://schemas.openxmlformats.org/officeDocument/2006/relationships/theme" Target="/ppt/slideMasters/theme/theme1.xml" Id="Rf88ba0b981a5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e1e7bf9a4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fe654ad6f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3b3552a2f4c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a41ed59cf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ef3b8150f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a92f015cb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dc6de42441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b00c4328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REGNSKAP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JASMIN SKÅLVIK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NORMANN HANSEN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