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7ac607c014d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b3f7c224448dd"/>
  </p:sldMasterIdLst>
  <p:sldIdLst>
    <p:sldId xmlns:r="http://schemas.openxmlformats.org/officeDocument/2006/relationships" id="256" r:id="R6444526b16274213"/>
    <p:sldId xmlns:r="http://schemas.openxmlformats.org/officeDocument/2006/relationships" id="257" r:id="R129d165d900043c2"/>
    <p:sldId xmlns:r="http://schemas.openxmlformats.org/officeDocument/2006/relationships" id="258" r:id="Re00f63e3c67b47b9"/>
    <p:sldId xmlns:r="http://schemas.openxmlformats.org/officeDocument/2006/relationships" id="259" r:id="R95e9d3a79f0a4bb8"/>
    <p:sldId xmlns:r="http://schemas.openxmlformats.org/officeDocument/2006/relationships" id="260" r:id="Ra316820373bc49dd"/>
    <p:sldId xmlns:r="http://schemas.openxmlformats.org/officeDocument/2006/relationships" id="261" r:id="Redd2d70705d34358"/>
    <p:sldId xmlns:r="http://schemas.openxmlformats.org/officeDocument/2006/relationships" id="262" r:id="Ree461f3e66b6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b3f7c224448dd" /><Relationship Type="http://schemas.openxmlformats.org/officeDocument/2006/relationships/slide" Target="/ppt/slides/slide1.xml" Id="R6444526b16274213" /><Relationship Type="http://schemas.openxmlformats.org/officeDocument/2006/relationships/slide" Target="/ppt/slides/slide2.xml" Id="R129d165d900043c2" /><Relationship Type="http://schemas.openxmlformats.org/officeDocument/2006/relationships/slide" Target="/ppt/slides/slide3.xml" Id="Re00f63e3c67b47b9" /><Relationship Type="http://schemas.openxmlformats.org/officeDocument/2006/relationships/slide" Target="/ppt/slides/slide4.xml" Id="R95e9d3a79f0a4bb8" /><Relationship Type="http://schemas.openxmlformats.org/officeDocument/2006/relationships/slide" Target="/ppt/slides/slide5.xml" Id="Ra316820373bc49dd" /><Relationship Type="http://schemas.openxmlformats.org/officeDocument/2006/relationships/slide" Target="/ppt/slides/slide6.xml" Id="Redd2d70705d34358" /><Relationship Type="http://schemas.openxmlformats.org/officeDocument/2006/relationships/slide" Target="/ppt/slides/slide7.xml" Id="Ree461f3e66b6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1b8ef030943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e9e52079e4851" /><Relationship Type="http://schemas.openxmlformats.org/officeDocument/2006/relationships/theme" Target="/ppt/slideMasters/theme/theme1.xml" Id="R913303c36db84e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e9e52079e48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db1b58d5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b605e86e9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6b581a89a46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9e1734e1a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95c3a74f9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ee65a92f443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84123842d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20 401 983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17 957 054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17 165 116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574 159 918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592 767 635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FURUHOLMEN WARBERG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FURUHOLMEN WARBERG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FURUHOLMEN WARBERG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62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985 049 157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