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16d84d7ca345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d96c9e04f145f1"/>
  </p:sldMasterIdLst>
  <p:sldIdLst>
    <p:sldId xmlns:r="http://schemas.openxmlformats.org/officeDocument/2006/relationships" id="256" r:id="R545994b28b924425"/>
    <p:sldId xmlns:r="http://schemas.openxmlformats.org/officeDocument/2006/relationships" id="257" r:id="R6d581352409a4005"/>
    <p:sldId xmlns:r="http://schemas.openxmlformats.org/officeDocument/2006/relationships" id="258" r:id="Rc771e1d4f5484f69"/>
    <p:sldId xmlns:r="http://schemas.openxmlformats.org/officeDocument/2006/relationships" id="259" r:id="Rfa920f38b12a44c3"/>
    <p:sldId xmlns:r="http://schemas.openxmlformats.org/officeDocument/2006/relationships" id="260" r:id="Rbb4e00e5e2354502"/>
    <p:sldId xmlns:r="http://schemas.openxmlformats.org/officeDocument/2006/relationships" id="261" r:id="R529cd13281884379"/>
    <p:sldId xmlns:r="http://schemas.openxmlformats.org/officeDocument/2006/relationships" id="262" r:id="R9cff12cc51b843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d96c9e04f145f1" /><Relationship Type="http://schemas.openxmlformats.org/officeDocument/2006/relationships/slide" Target="/ppt/slides/slide1.xml" Id="R545994b28b924425" /><Relationship Type="http://schemas.openxmlformats.org/officeDocument/2006/relationships/slide" Target="/ppt/slides/slide2.xml" Id="R6d581352409a4005" /><Relationship Type="http://schemas.openxmlformats.org/officeDocument/2006/relationships/slide" Target="/ppt/slides/slide3.xml" Id="Rc771e1d4f5484f69" /><Relationship Type="http://schemas.openxmlformats.org/officeDocument/2006/relationships/slide" Target="/ppt/slides/slide4.xml" Id="Rfa920f38b12a44c3" /><Relationship Type="http://schemas.openxmlformats.org/officeDocument/2006/relationships/slide" Target="/ppt/slides/slide5.xml" Id="Rbb4e00e5e2354502" /><Relationship Type="http://schemas.openxmlformats.org/officeDocument/2006/relationships/slide" Target="/ppt/slides/slide6.xml" Id="R529cd13281884379" /><Relationship Type="http://schemas.openxmlformats.org/officeDocument/2006/relationships/slide" Target="/ppt/slides/slide7.xml" Id="R9cff12cc51b843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f1630a88b146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62ba65c154f3d" /><Relationship Type="http://schemas.openxmlformats.org/officeDocument/2006/relationships/theme" Target="/ppt/slideMasters/theme/theme1.xml" Id="R63f94825f2cc43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c62ba65c154f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09297f6c54f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a282bbf3d47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110cce97e4c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006433afe45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52d08c88441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6614783124e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f2ba0d63b43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BACKE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1 822 706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1 940 062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985 086 532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