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cf3b299cda44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d690f1bb2d4070"/>
  </p:sldMasterIdLst>
  <p:sldIdLst>
    <p:sldId xmlns:r="http://schemas.openxmlformats.org/officeDocument/2006/relationships" id="256" r:id="Ra487094bd8524cb8"/>
    <p:sldId xmlns:r="http://schemas.openxmlformats.org/officeDocument/2006/relationships" id="257" r:id="Rc0231ad29fc54818"/>
    <p:sldId xmlns:r="http://schemas.openxmlformats.org/officeDocument/2006/relationships" id="258" r:id="Ra4829b36ab25470c"/>
    <p:sldId xmlns:r="http://schemas.openxmlformats.org/officeDocument/2006/relationships" id="259" r:id="R2a798474ef6e4616"/>
    <p:sldId xmlns:r="http://schemas.openxmlformats.org/officeDocument/2006/relationships" id="260" r:id="R3ed0e6d3bba543f0"/>
    <p:sldId xmlns:r="http://schemas.openxmlformats.org/officeDocument/2006/relationships" id="261" r:id="Rc3bfd6911ea3408d"/>
    <p:sldId xmlns:r="http://schemas.openxmlformats.org/officeDocument/2006/relationships" id="262" r:id="Ra48243d0fef543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d690f1bb2d4070" /><Relationship Type="http://schemas.openxmlformats.org/officeDocument/2006/relationships/slide" Target="/ppt/slides/slide1.xml" Id="Ra487094bd8524cb8" /><Relationship Type="http://schemas.openxmlformats.org/officeDocument/2006/relationships/slide" Target="/ppt/slides/slide2.xml" Id="Rc0231ad29fc54818" /><Relationship Type="http://schemas.openxmlformats.org/officeDocument/2006/relationships/slide" Target="/ppt/slides/slide3.xml" Id="Ra4829b36ab25470c" /><Relationship Type="http://schemas.openxmlformats.org/officeDocument/2006/relationships/slide" Target="/ppt/slides/slide4.xml" Id="R2a798474ef6e4616" /><Relationship Type="http://schemas.openxmlformats.org/officeDocument/2006/relationships/slide" Target="/ppt/slides/slide5.xml" Id="R3ed0e6d3bba543f0" /><Relationship Type="http://schemas.openxmlformats.org/officeDocument/2006/relationships/slide" Target="/ppt/slides/slide6.xml" Id="Rc3bfd6911ea3408d" /><Relationship Type="http://schemas.openxmlformats.org/officeDocument/2006/relationships/slide" Target="/ppt/slides/slide7.xml" Id="Ra48243d0fef543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127173ee014e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7cf64e0d74667" /><Relationship Type="http://schemas.openxmlformats.org/officeDocument/2006/relationships/theme" Target="/ppt/slideMasters/theme/theme1.xml" Id="Rd33a3724e4fc47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07cf64e0d746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36b898d0147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6bec8db9e48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911e9e26046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935ec48a147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a2e72daf14a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a642f0e0041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bb02607e94e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 JOHNSEN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JOHNSEN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JOHNSEN HOLDING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JOHNSEN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JOHNSEN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JOHNSEN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432 457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282 588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14 518 243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20 917 452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21 166 094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JOHNSEN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JOHNSEN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Erik Johnsen, Hollendergata 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4514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985 090 939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JOHNSEN HOLDING AS</a:t>
            </a:r>
          </a:p>
        </p:txBody>
      </p:sp>
    </p:spTree>
  </p:cSld>
  <p:clrMapOvr>
    <a:masterClrMapping xmlns:a="http://schemas.openxmlformats.org/drawingml/2006/main"/>
  </p:clrMapOvr>
</p:sld>
</file>