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d4d86b7519545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1116d3218c451b"/>
  </p:sldMasterIdLst>
  <p:sldIdLst>
    <p:sldId xmlns:r="http://schemas.openxmlformats.org/officeDocument/2006/relationships" id="256" r:id="R8656e60f8ca148e1"/>
    <p:sldId xmlns:r="http://schemas.openxmlformats.org/officeDocument/2006/relationships" id="257" r:id="R84f43660a34544d7"/>
    <p:sldId xmlns:r="http://schemas.openxmlformats.org/officeDocument/2006/relationships" id="258" r:id="R7ad26e7791a342b0"/>
    <p:sldId xmlns:r="http://schemas.openxmlformats.org/officeDocument/2006/relationships" id="259" r:id="R8d93352dce5340f4"/>
    <p:sldId xmlns:r="http://schemas.openxmlformats.org/officeDocument/2006/relationships" id="260" r:id="Rf853a6fbae6a43a4"/>
    <p:sldId xmlns:r="http://schemas.openxmlformats.org/officeDocument/2006/relationships" id="261" r:id="Rf296e78f94a14441"/>
    <p:sldId xmlns:r="http://schemas.openxmlformats.org/officeDocument/2006/relationships" id="262" r:id="R75dc69ccdc4f4b1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1116d3218c451b" /><Relationship Type="http://schemas.openxmlformats.org/officeDocument/2006/relationships/slide" Target="/ppt/slides/slide1.xml" Id="R8656e60f8ca148e1" /><Relationship Type="http://schemas.openxmlformats.org/officeDocument/2006/relationships/slide" Target="/ppt/slides/slide2.xml" Id="R84f43660a34544d7" /><Relationship Type="http://schemas.openxmlformats.org/officeDocument/2006/relationships/slide" Target="/ppt/slides/slide3.xml" Id="R7ad26e7791a342b0" /><Relationship Type="http://schemas.openxmlformats.org/officeDocument/2006/relationships/slide" Target="/ppt/slides/slide4.xml" Id="R8d93352dce5340f4" /><Relationship Type="http://schemas.openxmlformats.org/officeDocument/2006/relationships/slide" Target="/ppt/slides/slide5.xml" Id="Rf853a6fbae6a43a4" /><Relationship Type="http://schemas.openxmlformats.org/officeDocument/2006/relationships/slide" Target="/ppt/slides/slide6.xml" Id="Rf296e78f94a14441" /><Relationship Type="http://schemas.openxmlformats.org/officeDocument/2006/relationships/slide" Target="/ppt/slides/slide7.xml" Id="R75dc69ccdc4f4b1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cf112783d04d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eba96c586c44f8" /><Relationship Type="http://schemas.openxmlformats.org/officeDocument/2006/relationships/theme" Target="/ppt/slideMasters/theme/theme1.xml" Id="Rb355b9a1bef24d2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eba96c586c44f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e8160e74f441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6c7a37d1c146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c3a23d69b49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03d1ca8fc7471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9c70fa1de04f3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31f91b3a34f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f3598dc82849c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BEL AIR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BEL AIR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−980 145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2 092 131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67 046 614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67 354 514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CASSIDY TØNJUM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MELISSA TØNJUM  –  42,5 %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TØNJUM  –  14,9 %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Minde allé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28 71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985 131 120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BEL AIR AS</a:t>
            </a:r>
          </a:p>
        </p:txBody>
      </p:sp>
    </p:spTree>
  </p:cSld>
  <p:clrMapOvr>
    <a:masterClrMapping xmlns:a="http://schemas.openxmlformats.org/drawingml/2006/main"/>
  </p:clrMapOvr>
</p:sld>
</file>