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237ba3ff2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61ccbfd6c4057"/>
  </p:sldMasterIdLst>
  <p:sldIdLst>
    <p:sldId xmlns:r="http://schemas.openxmlformats.org/officeDocument/2006/relationships" id="256" r:id="Rbd6154beef59475b"/>
    <p:sldId xmlns:r="http://schemas.openxmlformats.org/officeDocument/2006/relationships" id="257" r:id="R18fc44eaa1a14eba"/>
    <p:sldId xmlns:r="http://schemas.openxmlformats.org/officeDocument/2006/relationships" id="258" r:id="R2923b71119fd4599"/>
    <p:sldId xmlns:r="http://schemas.openxmlformats.org/officeDocument/2006/relationships" id="259" r:id="R4cb71910d760497c"/>
    <p:sldId xmlns:r="http://schemas.openxmlformats.org/officeDocument/2006/relationships" id="260" r:id="R9d2f6cfedf844d47"/>
    <p:sldId xmlns:r="http://schemas.openxmlformats.org/officeDocument/2006/relationships" id="261" r:id="Rf9c27ddcab61456a"/>
    <p:sldId xmlns:r="http://schemas.openxmlformats.org/officeDocument/2006/relationships" id="262" r:id="R2bb2062f7c07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61ccbfd6c4057" /><Relationship Type="http://schemas.openxmlformats.org/officeDocument/2006/relationships/slide" Target="/ppt/slides/slide1.xml" Id="Rbd6154beef59475b" /><Relationship Type="http://schemas.openxmlformats.org/officeDocument/2006/relationships/slide" Target="/ppt/slides/slide2.xml" Id="R18fc44eaa1a14eba" /><Relationship Type="http://schemas.openxmlformats.org/officeDocument/2006/relationships/slide" Target="/ppt/slides/slide3.xml" Id="R2923b71119fd4599" /><Relationship Type="http://schemas.openxmlformats.org/officeDocument/2006/relationships/slide" Target="/ppt/slides/slide4.xml" Id="R4cb71910d760497c" /><Relationship Type="http://schemas.openxmlformats.org/officeDocument/2006/relationships/slide" Target="/ppt/slides/slide5.xml" Id="R9d2f6cfedf844d47" /><Relationship Type="http://schemas.openxmlformats.org/officeDocument/2006/relationships/slide" Target="/ppt/slides/slide6.xml" Id="Rf9c27ddcab61456a" /><Relationship Type="http://schemas.openxmlformats.org/officeDocument/2006/relationships/slide" Target="/ppt/slides/slide7.xml" Id="R2bb2062f7c07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c669085ec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4f62cb0d49e1" /><Relationship Type="http://schemas.openxmlformats.org/officeDocument/2006/relationships/theme" Target="/ppt/slideMasters/theme/theme1.xml" Id="Rc7f79e0a79b9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94f62cb0d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e0159d55a4a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2e2d39e9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0a666976d47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a6bf2618d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eb7fc9564e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0254c954542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143bf120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KIWI MINIDRIFT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KIWI MINIDRIFT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845 847 939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330 655 605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277 339 659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242 994 677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802 700 619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firmapost@kiwi.no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985 131 406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KIWI MINIDRIFT AS</a:t>
            </a:r>
          </a:p>
        </p:txBody>
      </p:sp>
    </p:spTree>
  </p:cSld>
  <p:clrMapOvr>
    <a:masterClrMapping xmlns:a="http://schemas.openxmlformats.org/drawingml/2006/main"/>
  </p:clrMapOvr>
</p:sld>
</file>