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8de79d16864b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7fde614aba4938"/>
  </p:sldMasterIdLst>
  <p:sldIdLst>
    <p:sldId xmlns:r="http://schemas.openxmlformats.org/officeDocument/2006/relationships" id="256" r:id="Raa20a32c65e540ac"/>
    <p:sldId xmlns:r="http://schemas.openxmlformats.org/officeDocument/2006/relationships" id="257" r:id="Rf66cc7066f5e44a4"/>
    <p:sldId xmlns:r="http://schemas.openxmlformats.org/officeDocument/2006/relationships" id="258" r:id="Re9df3fe3088e4bb7"/>
    <p:sldId xmlns:r="http://schemas.openxmlformats.org/officeDocument/2006/relationships" id="259" r:id="Rcc0d10ec45c64652"/>
    <p:sldId xmlns:r="http://schemas.openxmlformats.org/officeDocument/2006/relationships" id="260" r:id="R1f8aae48ba2e4ef8"/>
    <p:sldId xmlns:r="http://schemas.openxmlformats.org/officeDocument/2006/relationships" id="261" r:id="R6590545b8de747f2"/>
    <p:sldId xmlns:r="http://schemas.openxmlformats.org/officeDocument/2006/relationships" id="262" r:id="R68116e2010c54e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7fde614aba4938" /><Relationship Type="http://schemas.openxmlformats.org/officeDocument/2006/relationships/slide" Target="/ppt/slides/slide1.xml" Id="Raa20a32c65e540ac" /><Relationship Type="http://schemas.openxmlformats.org/officeDocument/2006/relationships/slide" Target="/ppt/slides/slide2.xml" Id="Rf66cc7066f5e44a4" /><Relationship Type="http://schemas.openxmlformats.org/officeDocument/2006/relationships/slide" Target="/ppt/slides/slide3.xml" Id="Re9df3fe3088e4bb7" /><Relationship Type="http://schemas.openxmlformats.org/officeDocument/2006/relationships/slide" Target="/ppt/slides/slide4.xml" Id="Rcc0d10ec45c64652" /><Relationship Type="http://schemas.openxmlformats.org/officeDocument/2006/relationships/slide" Target="/ppt/slides/slide5.xml" Id="R1f8aae48ba2e4ef8" /><Relationship Type="http://schemas.openxmlformats.org/officeDocument/2006/relationships/slide" Target="/ppt/slides/slide6.xml" Id="R6590545b8de747f2" /><Relationship Type="http://schemas.openxmlformats.org/officeDocument/2006/relationships/slide" Target="/ppt/slides/slide7.xml" Id="R68116e2010c54e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8ec1dcdc643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9f4159ded4b14" /><Relationship Type="http://schemas.openxmlformats.org/officeDocument/2006/relationships/theme" Target="/ppt/slideMasters/theme/theme1.xml" Id="R0696741398c24c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d9f4159ded4b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685d0032d4c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0d553255f4b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e2501514f4c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b45076ce14a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c37bd05cb4b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0d1530fef49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401d51e1b4d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SØR-HEDMARK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SØR-HEDMARK REVISJON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15 267 609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2 390 750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2 363 385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8 696 184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MARIT LEIKVANG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TUSKIND HANSSEN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SOLVOR KOLSTAD ANDREASSEN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GRØNNERUD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Tommelstads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82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985 135 088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