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829c3460a6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fd9641bf84757"/>
  </p:sldMasterIdLst>
  <p:sldIdLst>
    <p:sldId xmlns:r="http://schemas.openxmlformats.org/officeDocument/2006/relationships" id="256" r:id="R2623b3547840431a"/>
    <p:sldId xmlns:r="http://schemas.openxmlformats.org/officeDocument/2006/relationships" id="257" r:id="Ra3135f9833924f74"/>
    <p:sldId xmlns:r="http://schemas.openxmlformats.org/officeDocument/2006/relationships" id="258" r:id="Ra0216627a5294943"/>
    <p:sldId xmlns:r="http://schemas.openxmlformats.org/officeDocument/2006/relationships" id="259" r:id="Rce4bcc8aa4a247d2"/>
    <p:sldId xmlns:r="http://schemas.openxmlformats.org/officeDocument/2006/relationships" id="260" r:id="Rf8f0cc35e69e49a5"/>
    <p:sldId xmlns:r="http://schemas.openxmlformats.org/officeDocument/2006/relationships" id="261" r:id="R3406807b8c89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fd9641bf84757" /><Relationship Type="http://schemas.openxmlformats.org/officeDocument/2006/relationships/slide" Target="/ppt/slides/slide1.xml" Id="R2623b3547840431a" /><Relationship Type="http://schemas.openxmlformats.org/officeDocument/2006/relationships/slide" Target="/ppt/slides/slide2.xml" Id="Ra3135f9833924f74" /><Relationship Type="http://schemas.openxmlformats.org/officeDocument/2006/relationships/slide" Target="/ppt/slides/slide3.xml" Id="Ra0216627a5294943" /><Relationship Type="http://schemas.openxmlformats.org/officeDocument/2006/relationships/slide" Target="/ppt/slides/slide4.xml" Id="Rce4bcc8aa4a247d2" /><Relationship Type="http://schemas.openxmlformats.org/officeDocument/2006/relationships/slide" Target="/ppt/slides/slide5.xml" Id="Rf8f0cc35e69e49a5" /><Relationship Type="http://schemas.openxmlformats.org/officeDocument/2006/relationships/slide" Target="/ppt/slides/slide6.xml" Id="R3406807b8c89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021ad0181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1e4640b444a36" /><Relationship Type="http://schemas.openxmlformats.org/officeDocument/2006/relationships/theme" Target="/ppt/slideMasters/theme/theme1.xml" Id="Rdba3cc59954b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1e4640b44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46a764b2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522dfe20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4f5c310f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0af06d984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ea771d948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fd48a995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