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8fb5a826c945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dfbaacd6fa4a5a"/>
  </p:sldMasterIdLst>
  <p:sldIdLst>
    <p:sldId xmlns:r="http://schemas.openxmlformats.org/officeDocument/2006/relationships" id="256" r:id="R9c952414429441e4"/>
    <p:sldId xmlns:r="http://schemas.openxmlformats.org/officeDocument/2006/relationships" id="257" r:id="Rcaaaf570a2d34fb2"/>
    <p:sldId xmlns:r="http://schemas.openxmlformats.org/officeDocument/2006/relationships" id="258" r:id="Rbffe26cca5ae4f47"/>
    <p:sldId xmlns:r="http://schemas.openxmlformats.org/officeDocument/2006/relationships" id="259" r:id="R8d80009f09ef40e0"/>
    <p:sldId xmlns:r="http://schemas.openxmlformats.org/officeDocument/2006/relationships" id="260" r:id="R38b871da99f6493f"/>
    <p:sldId xmlns:r="http://schemas.openxmlformats.org/officeDocument/2006/relationships" id="261" r:id="R722cdcd7b694434d"/>
    <p:sldId xmlns:r="http://schemas.openxmlformats.org/officeDocument/2006/relationships" id="262" r:id="Rca4814d7180747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fbaacd6fa4a5a" /><Relationship Type="http://schemas.openxmlformats.org/officeDocument/2006/relationships/slide" Target="/ppt/slides/slide1.xml" Id="R9c952414429441e4" /><Relationship Type="http://schemas.openxmlformats.org/officeDocument/2006/relationships/slide" Target="/ppt/slides/slide2.xml" Id="Rcaaaf570a2d34fb2" /><Relationship Type="http://schemas.openxmlformats.org/officeDocument/2006/relationships/slide" Target="/ppt/slides/slide3.xml" Id="Rbffe26cca5ae4f47" /><Relationship Type="http://schemas.openxmlformats.org/officeDocument/2006/relationships/slide" Target="/ppt/slides/slide4.xml" Id="R8d80009f09ef40e0" /><Relationship Type="http://schemas.openxmlformats.org/officeDocument/2006/relationships/slide" Target="/ppt/slides/slide5.xml" Id="R38b871da99f6493f" /><Relationship Type="http://schemas.openxmlformats.org/officeDocument/2006/relationships/slide" Target="/ppt/slides/slide6.xml" Id="R722cdcd7b694434d" /><Relationship Type="http://schemas.openxmlformats.org/officeDocument/2006/relationships/slide" Target="/ppt/slides/slide7.xml" Id="Rca4814d7180747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796665a57c40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24928cdca4bf6" /><Relationship Type="http://schemas.openxmlformats.org/officeDocument/2006/relationships/theme" Target="/ppt/slideMasters/theme/theme1.xml" Id="R596077c7ff3c48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d24928cdca4b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6ea3ac8d346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c88a0bce64d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95221133e4d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9c6e42c3840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0821664d445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ce8be75cc46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5fc1e254548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WERGELANDSVEIEN 12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WERGELANDSVEIEN 12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12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WERGELANDSVEIEN 12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WERGELANDSVEIEN 12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WERGELANDSVEIEN 12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1 902 442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2 450 761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WERGELANDSVEIEN 12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KVISLABAKKEN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WERGELANDSVEIEN 12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985 162 042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WERGELANDSVEIEN 12 AS</a:t>
            </a:r>
          </a:p>
        </p:txBody>
      </p:sp>
    </p:spTree>
  </p:cSld>
  <p:clrMapOvr>
    <a:masterClrMapping xmlns:a="http://schemas.openxmlformats.org/drawingml/2006/main"/>
  </p:clrMapOvr>
</p:sld>
</file>