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fda5c0138447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bc33c018984312"/>
  </p:sldMasterIdLst>
  <p:sldIdLst>
    <p:sldId xmlns:r="http://schemas.openxmlformats.org/officeDocument/2006/relationships" id="256" r:id="Ra1fe8a21415548bf"/>
    <p:sldId xmlns:r="http://schemas.openxmlformats.org/officeDocument/2006/relationships" id="257" r:id="R2e6c98941b734c51"/>
    <p:sldId xmlns:r="http://schemas.openxmlformats.org/officeDocument/2006/relationships" id="258" r:id="R00032d19d15d48fd"/>
    <p:sldId xmlns:r="http://schemas.openxmlformats.org/officeDocument/2006/relationships" id="259" r:id="R9ed54f53d08e40dd"/>
    <p:sldId xmlns:r="http://schemas.openxmlformats.org/officeDocument/2006/relationships" id="260" r:id="R6acab13607cf42de"/>
    <p:sldId xmlns:r="http://schemas.openxmlformats.org/officeDocument/2006/relationships" id="261" r:id="R67fb84f84c5947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c33c018984312" /><Relationship Type="http://schemas.openxmlformats.org/officeDocument/2006/relationships/slide" Target="/ppt/slides/slide1.xml" Id="Ra1fe8a21415548bf" /><Relationship Type="http://schemas.openxmlformats.org/officeDocument/2006/relationships/slide" Target="/ppt/slides/slide2.xml" Id="R2e6c98941b734c51" /><Relationship Type="http://schemas.openxmlformats.org/officeDocument/2006/relationships/slide" Target="/ppt/slides/slide3.xml" Id="R00032d19d15d48fd" /><Relationship Type="http://schemas.openxmlformats.org/officeDocument/2006/relationships/slide" Target="/ppt/slides/slide4.xml" Id="R9ed54f53d08e40dd" /><Relationship Type="http://schemas.openxmlformats.org/officeDocument/2006/relationships/slide" Target="/ppt/slides/slide5.xml" Id="R6acab13607cf42de" /><Relationship Type="http://schemas.openxmlformats.org/officeDocument/2006/relationships/slide" Target="/ppt/slides/slide6.xml" Id="R67fb84f84c5947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4d6280089e44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c76e14e0e44fb" /><Relationship Type="http://schemas.openxmlformats.org/officeDocument/2006/relationships/theme" Target="/ppt/slideMasters/theme/theme1.xml" Id="R1d1cd28f2b7748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ec76e14e0e44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056d647b741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49bfae5664f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b3d1eff094e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3d910e69245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f62d0722544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8c996f80e48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STAVANGER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Bjødnabeen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985 182 736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