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7c5e9eaaee42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9aa72002ac4cff"/>
  </p:sldMasterIdLst>
  <p:sldIdLst>
    <p:sldId xmlns:r="http://schemas.openxmlformats.org/officeDocument/2006/relationships" id="256" r:id="Ra7dee31029bc40f8"/>
    <p:sldId xmlns:r="http://schemas.openxmlformats.org/officeDocument/2006/relationships" id="257" r:id="R8fc0902313e24bc6"/>
    <p:sldId xmlns:r="http://schemas.openxmlformats.org/officeDocument/2006/relationships" id="258" r:id="R635a89c756844e19"/>
    <p:sldId xmlns:r="http://schemas.openxmlformats.org/officeDocument/2006/relationships" id="259" r:id="Rd0fe35fde1564e7f"/>
    <p:sldId xmlns:r="http://schemas.openxmlformats.org/officeDocument/2006/relationships" id="260" r:id="Raea396ab050b46fb"/>
    <p:sldId xmlns:r="http://schemas.openxmlformats.org/officeDocument/2006/relationships" id="261" r:id="R77d28665138c4797"/>
    <p:sldId xmlns:r="http://schemas.openxmlformats.org/officeDocument/2006/relationships" id="262" r:id="R4971c55135f141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9aa72002ac4cff" /><Relationship Type="http://schemas.openxmlformats.org/officeDocument/2006/relationships/slide" Target="/ppt/slides/slide1.xml" Id="Ra7dee31029bc40f8" /><Relationship Type="http://schemas.openxmlformats.org/officeDocument/2006/relationships/slide" Target="/ppt/slides/slide2.xml" Id="R8fc0902313e24bc6" /><Relationship Type="http://schemas.openxmlformats.org/officeDocument/2006/relationships/slide" Target="/ppt/slides/slide3.xml" Id="R635a89c756844e19" /><Relationship Type="http://schemas.openxmlformats.org/officeDocument/2006/relationships/slide" Target="/ppt/slides/slide4.xml" Id="Rd0fe35fde1564e7f" /><Relationship Type="http://schemas.openxmlformats.org/officeDocument/2006/relationships/slide" Target="/ppt/slides/slide5.xml" Id="Raea396ab050b46fb" /><Relationship Type="http://schemas.openxmlformats.org/officeDocument/2006/relationships/slide" Target="/ppt/slides/slide6.xml" Id="R77d28665138c4797" /><Relationship Type="http://schemas.openxmlformats.org/officeDocument/2006/relationships/slide" Target="/ppt/slides/slide7.xml" Id="R4971c55135f141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3fd8f0cb4b4e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5f57e60ee4b17" /><Relationship Type="http://schemas.openxmlformats.org/officeDocument/2006/relationships/theme" Target="/ppt/slideMasters/theme/theme1.xml" Id="R5d3e1cbede4e44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f5f57e60ee4b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7a69287724a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4117dc15b49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096de9cfe47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69a859771940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26f7dd53c44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e8b604cb7149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7298b23ab43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CROWE STAVANGER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CROWE STAVANGER REVISJON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19 430 723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3 801 814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2 960 674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7 342 242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RISTU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RITA SYNNØVE TUNHEIM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SÆTREVIK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Bjødnabeen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63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985 182 736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CROWE STAVANGER REVISJON AS</a:t>
            </a:r>
          </a:p>
        </p:txBody>
      </p:sp>
    </p:spTree>
  </p:cSld>
  <p:clrMapOvr>
    <a:masterClrMapping xmlns:a="http://schemas.openxmlformats.org/drawingml/2006/main"/>
  </p:clrMapOvr>
</p:sld>
</file>