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87f21a0eb49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f3e933161478d"/>
  </p:sldMasterIdLst>
  <p:sldIdLst>
    <p:sldId xmlns:r="http://schemas.openxmlformats.org/officeDocument/2006/relationships" id="256" r:id="R440a9a3a2e3847ca"/>
    <p:sldId xmlns:r="http://schemas.openxmlformats.org/officeDocument/2006/relationships" id="257" r:id="Re7ca7b8aac7546dc"/>
    <p:sldId xmlns:r="http://schemas.openxmlformats.org/officeDocument/2006/relationships" id="258" r:id="R883f435bab254cc0"/>
    <p:sldId xmlns:r="http://schemas.openxmlformats.org/officeDocument/2006/relationships" id="259" r:id="R92fb896c68b84538"/>
    <p:sldId xmlns:r="http://schemas.openxmlformats.org/officeDocument/2006/relationships" id="260" r:id="R1453e71fca334370"/>
    <p:sldId xmlns:r="http://schemas.openxmlformats.org/officeDocument/2006/relationships" id="261" r:id="R2bd3a526ac244576"/>
    <p:sldId xmlns:r="http://schemas.openxmlformats.org/officeDocument/2006/relationships" id="262" r:id="R0bf678d5d8f4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f3e933161478d" /><Relationship Type="http://schemas.openxmlformats.org/officeDocument/2006/relationships/slide" Target="/ppt/slides/slide1.xml" Id="R440a9a3a2e3847ca" /><Relationship Type="http://schemas.openxmlformats.org/officeDocument/2006/relationships/slide" Target="/ppt/slides/slide2.xml" Id="Re7ca7b8aac7546dc" /><Relationship Type="http://schemas.openxmlformats.org/officeDocument/2006/relationships/slide" Target="/ppt/slides/slide3.xml" Id="R883f435bab254cc0" /><Relationship Type="http://schemas.openxmlformats.org/officeDocument/2006/relationships/slide" Target="/ppt/slides/slide4.xml" Id="R92fb896c68b84538" /><Relationship Type="http://schemas.openxmlformats.org/officeDocument/2006/relationships/slide" Target="/ppt/slides/slide5.xml" Id="R1453e71fca334370" /><Relationship Type="http://schemas.openxmlformats.org/officeDocument/2006/relationships/slide" Target="/ppt/slides/slide6.xml" Id="R2bd3a526ac244576" /><Relationship Type="http://schemas.openxmlformats.org/officeDocument/2006/relationships/slide" Target="/ppt/slides/slide7.xml" Id="R0bf678d5d8f4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365a724cd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9be7a8a0f4def" /><Relationship Type="http://schemas.openxmlformats.org/officeDocument/2006/relationships/theme" Target="/ppt/slideMasters/theme/theme1.xml" Id="Rb7357919e04a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19be7a8a0f4d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50e73eea94d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10709606b4c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f73f910e7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a60361de24e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b9ba111754e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b3858f26140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d27d5613a4f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EIKEVIKEN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EIKEVIKEN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25 336 336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18 274 206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49 843 332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236 079 102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257 011 274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BEER SANDER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sander@sander.no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985 195 994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EIKEVIKEN HOLDING AS</a:t>
            </a:r>
          </a:p>
        </p:txBody>
      </p:sp>
    </p:spTree>
  </p:cSld>
  <p:clrMapOvr>
    <a:masterClrMapping xmlns:a="http://schemas.openxmlformats.org/drawingml/2006/main"/>
  </p:clrMapOvr>
</p:sld>
</file>