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db2686926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9d542f525f48b5"/>
  </p:sldMasterIdLst>
  <p:sldIdLst>
    <p:sldId xmlns:r="http://schemas.openxmlformats.org/officeDocument/2006/relationships" id="256" r:id="R39ff8ad65f904ce8"/>
    <p:sldId xmlns:r="http://schemas.openxmlformats.org/officeDocument/2006/relationships" id="257" r:id="R124c1e53f6c4458b"/>
    <p:sldId xmlns:r="http://schemas.openxmlformats.org/officeDocument/2006/relationships" id="258" r:id="R4de3d0b459d34385"/>
    <p:sldId xmlns:r="http://schemas.openxmlformats.org/officeDocument/2006/relationships" id="259" r:id="R30a02339e6f141a6"/>
    <p:sldId xmlns:r="http://schemas.openxmlformats.org/officeDocument/2006/relationships" id="260" r:id="Rd4c7a271dfad46e8"/>
    <p:sldId xmlns:r="http://schemas.openxmlformats.org/officeDocument/2006/relationships" id="261" r:id="Rc00820b510f942ae"/>
    <p:sldId xmlns:r="http://schemas.openxmlformats.org/officeDocument/2006/relationships" id="262" r:id="R57150a906fa04b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d542f525f48b5" /><Relationship Type="http://schemas.openxmlformats.org/officeDocument/2006/relationships/slide" Target="/ppt/slides/slide1.xml" Id="R39ff8ad65f904ce8" /><Relationship Type="http://schemas.openxmlformats.org/officeDocument/2006/relationships/slide" Target="/ppt/slides/slide2.xml" Id="R124c1e53f6c4458b" /><Relationship Type="http://schemas.openxmlformats.org/officeDocument/2006/relationships/slide" Target="/ppt/slides/slide3.xml" Id="R4de3d0b459d34385" /><Relationship Type="http://schemas.openxmlformats.org/officeDocument/2006/relationships/slide" Target="/ppt/slides/slide4.xml" Id="R30a02339e6f141a6" /><Relationship Type="http://schemas.openxmlformats.org/officeDocument/2006/relationships/slide" Target="/ppt/slides/slide5.xml" Id="Rd4c7a271dfad46e8" /><Relationship Type="http://schemas.openxmlformats.org/officeDocument/2006/relationships/slide" Target="/ppt/slides/slide6.xml" Id="Rc00820b510f942ae" /><Relationship Type="http://schemas.openxmlformats.org/officeDocument/2006/relationships/slide" Target="/ppt/slides/slide7.xml" Id="R57150a906fa04b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20b56505749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d95f2885e437c" /><Relationship Type="http://schemas.openxmlformats.org/officeDocument/2006/relationships/theme" Target="/ppt/slideMasters/theme/theme1.xml" Id="R7c0f650e854b4f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0d95f2885e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1e5855390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47603f692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b49d6bd67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5d6f36e0d41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e7ed386e547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7f77347e44d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7ec09b4c14e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JOLTAMA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JOLTAMA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JOLTAMA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JOLTAMA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JOLTAMA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JOLTAMA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5 264 651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2 477 590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2 717 058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34 956 249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34 956 249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JOLTAMA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SALTE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JOLTAMA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ms@smedvig.no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JOLTAMA AS</a:t>
            </a:r>
          </a:p>
        </p:txBody>
      </p:sp>
    </p:spTree>
  </p:cSld>
  <p:clrMapOvr>
    <a:masterClrMapping xmlns:a="http://schemas.openxmlformats.org/drawingml/2006/main"/>
  </p:clrMapOvr>
</p:sld>
</file>