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a461460af46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a695bd78f641f9"/>
  </p:sldMasterIdLst>
  <p:sldIdLst>
    <p:sldId xmlns:r="http://schemas.openxmlformats.org/officeDocument/2006/relationships" id="256" r:id="R6c6a725374d6439c"/>
    <p:sldId xmlns:r="http://schemas.openxmlformats.org/officeDocument/2006/relationships" id="257" r:id="R996480f84f8b4e52"/>
    <p:sldId xmlns:r="http://schemas.openxmlformats.org/officeDocument/2006/relationships" id="258" r:id="R035efb24644c4fb9"/>
    <p:sldId xmlns:r="http://schemas.openxmlformats.org/officeDocument/2006/relationships" id="259" r:id="Reef53e161226431f"/>
    <p:sldId xmlns:r="http://schemas.openxmlformats.org/officeDocument/2006/relationships" id="260" r:id="R02a33161cf0e4d5e"/>
    <p:sldId xmlns:r="http://schemas.openxmlformats.org/officeDocument/2006/relationships" id="261" r:id="R0a3a577f94a3457c"/>
    <p:sldId xmlns:r="http://schemas.openxmlformats.org/officeDocument/2006/relationships" id="262" r:id="R5536bb2147de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a695bd78f641f9" /><Relationship Type="http://schemas.openxmlformats.org/officeDocument/2006/relationships/slide" Target="/ppt/slides/slide1.xml" Id="R6c6a725374d6439c" /><Relationship Type="http://schemas.openxmlformats.org/officeDocument/2006/relationships/slide" Target="/ppt/slides/slide2.xml" Id="R996480f84f8b4e52" /><Relationship Type="http://schemas.openxmlformats.org/officeDocument/2006/relationships/slide" Target="/ppt/slides/slide3.xml" Id="R035efb24644c4fb9" /><Relationship Type="http://schemas.openxmlformats.org/officeDocument/2006/relationships/slide" Target="/ppt/slides/slide4.xml" Id="Reef53e161226431f" /><Relationship Type="http://schemas.openxmlformats.org/officeDocument/2006/relationships/slide" Target="/ppt/slides/slide5.xml" Id="R02a33161cf0e4d5e" /><Relationship Type="http://schemas.openxmlformats.org/officeDocument/2006/relationships/slide" Target="/ppt/slides/slide6.xml" Id="R0a3a577f94a3457c" /><Relationship Type="http://schemas.openxmlformats.org/officeDocument/2006/relationships/slide" Target="/ppt/slides/slide7.xml" Id="R5536bb2147de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de74729d29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84b372f364d05" /><Relationship Type="http://schemas.openxmlformats.org/officeDocument/2006/relationships/theme" Target="/ppt/slideMasters/theme/theme1.xml" Id="R76f159e69673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84b372f364d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051517254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6a643125c4f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f35227ce044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c559d6f94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05b0c711f47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89da5cdd8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319778b584c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WEINBERG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WEINBERG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−587 789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36 344 117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204 468 869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210 353 590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PETTER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JANNICKE NIELSEN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Bygdøynesveien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985 214 557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WEINBERG INVEST AS</a:t>
            </a:r>
          </a:p>
        </p:txBody>
      </p:sp>
    </p:spTree>
  </p:cSld>
  <p:clrMapOvr>
    <a:masterClrMapping xmlns:a="http://schemas.openxmlformats.org/drawingml/2006/main"/>
  </p:clrMapOvr>
</p:sld>
</file>