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a7b248ac1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0ce40ce4f4ee4"/>
  </p:sldMasterIdLst>
  <p:sldIdLst>
    <p:sldId xmlns:r="http://schemas.openxmlformats.org/officeDocument/2006/relationships" id="256" r:id="R731287b3583f4dce"/>
    <p:sldId xmlns:r="http://schemas.openxmlformats.org/officeDocument/2006/relationships" id="257" r:id="R90df0355d6b04aca"/>
    <p:sldId xmlns:r="http://schemas.openxmlformats.org/officeDocument/2006/relationships" id="258" r:id="Rce1bfeeb03f94466"/>
    <p:sldId xmlns:r="http://schemas.openxmlformats.org/officeDocument/2006/relationships" id="259" r:id="R81fc3aa74a8c4a02"/>
    <p:sldId xmlns:r="http://schemas.openxmlformats.org/officeDocument/2006/relationships" id="260" r:id="R423c6bee2f2b4e2a"/>
    <p:sldId xmlns:r="http://schemas.openxmlformats.org/officeDocument/2006/relationships" id="261" r:id="R3e70776e842042a8"/>
    <p:sldId xmlns:r="http://schemas.openxmlformats.org/officeDocument/2006/relationships" id="262" r:id="R2e9eec9d907d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0ce40ce4f4ee4" /><Relationship Type="http://schemas.openxmlformats.org/officeDocument/2006/relationships/slide" Target="/ppt/slides/slide1.xml" Id="R731287b3583f4dce" /><Relationship Type="http://schemas.openxmlformats.org/officeDocument/2006/relationships/slide" Target="/ppt/slides/slide2.xml" Id="R90df0355d6b04aca" /><Relationship Type="http://schemas.openxmlformats.org/officeDocument/2006/relationships/slide" Target="/ppt/slides/slide3.xml" Id="Rce1bfeeb03f94466" /><Relationship Type="http://schemas.openxmlformats.org/officeDocument/2006/relationships/slide" Target="/ppt/slides/slide4.xml" Id="R81fc3aa74a8c4a02" /><Relationship Type="http://schemas.openxmlformats.org/officeDocument/2006/relationships/slide" Target="/ppt/slides/slide5.xml" Id="R423c6bee2f2b4e2a" /><Relationship Type="http://schemas.openxmlformats.org/officeDocument/2006/relationships/slide" Target="/ppt/slides/slide6.xml" Id="R3e70776e842042a8" /><Relationship Type="http://schemas.openxmlformats.org/officeDocument/2006/relationships/slide" Target="/ppt/slides/slide7.xml" Id="R2e9eec9d907d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47caa62cf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58e27919435c" /><Relationship Type="http://schemas.openxmlformats.org/officeDocument/2006/relationships/theme" Target="/ppt/slideMasters/theme/theme1.xml" Id="R8a8fadb98be6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558e27919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78c21732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172f1ccd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7bfe5ff5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03982f28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7a2e43e6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9e15f43b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690a80f245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