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edf649420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9a6c6e3c34ebe"/>
  </p:sldMasterIdLst>
  <p:sldIdLst>
    <p:sldId xmlns:r="http://schemas.openxmlformats.org/officeDocument/2006/relationships" id="256" r:id="R01a19bba2f4c4317"/>
    <p:sldId xmlns:r="http://schemas.openxmlformats.org/officeDocument/2006/relationships" id="257" r:id="R15fc9d58452c4460"/>
    <p:sldId xmlns:r="http://schemas.openxmlformats.org/officeDocument/2006/relationships" id="258" r:id="Raff2aff5c3664b71"/>
    <p:sldId xmlns:r="http://schemas.openxmlformats.org/officeDocument/2006/relationships" id="259" r:id="R850ba873f6e44f7e"/>
    <p:sldId xmlns:r="http://schemas.openxmlformats.org/officeDocument/2006/relationships" id="260" r:id="Rcea07a32a55043dd"/>
    <p:sldId xmlns:r="http://schemas.openxmlformats.org/officeDocument/2006/relationships" id="261" r:id="Rd7493364d981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9a6c6e3c34ebe" /><Relationship Type="http://schemas.openxmlformats.org/officeDocument/2006/relationships/slide" Target="/ppt/slides/slide1.xml" Id="R01a19bba2f4c4317" /><Relationship Type="http://schemas.openxmlformats.org/officeDocument/2006/relationships/slide" Target="/ppt/slides/slide2.xml" Id="R15fc9d58452c4460" /><Relationship Type="http://schemas.openxmlformats.org/officeDocument/2006/relationships/slide" Target="/ppt/slides/slide3.xml" Id="Raff2aff5c3664b71" /><Relationship Type="http://schemas.openxmlformats.org/officeDocument/2006/relationships/slide" Target="/ppt/slides/slide4.xml" Id="R850ba873f6e44f7e" /><Relationship Type="http://schemas.openxmlformats.org/officeDocument/2006/relationships/slide" Target="/ppt/slides/slide5.xml" Id="Rcea07a32a55043dd" /><Relationship Type="http://schemas.openxmlformats.org/officeDocument/2006/relationships/slide" Target="/ppt/slides/slide6.xml" Id="Rd7493364d981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6e1c83d0e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ca6262894f61" /><Relationship Type="http://schemas.openxmlformats.org/officeDocument/2006/relationships/theme" Target="/ppt/slideMasters/theme/theme1.xml" Id="R4872e4edd985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0ca626289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a9e7492f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0c31676b7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648241f4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50aa8f098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33da46090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f30d6f07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