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cb0c7ead0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30648f0e84842"/>
  </p:sldMasterIdLst>
  <p:sldIdLst>
    <p:sldId xmlns:r="http://schemas.openxmlformats.org/officeDocument/2006/relationships" id="256" r:id="R53a0f0f5d5484b3f"/>
    <p:sldId xmlns:r="http://schemas.openxmlformats.org/officeDocument/2006/relationships" id="257" r:id="Rf9770bacfa154a92"/>
    <p:sldId xmlns:r="http://schemas.openxmlformats.org/officeDocument/2006/relationships" id="258" r:id="Re2a0b1cd98cf4acb"/>
    <p:sldId xmlns:r="http://schemas.openxmlformats.org/officeDocument/2006/relationships" id="259" r:id="Rddf40cda3fd34e5d"/>
    <p:sldId xmlns:r="http://schemas.openxmlformats.org/officeDocument/2006/relationships" id="260" r:id="R2fdc575bcbbe40c8"/>
    <p:sldId xmlns:r="http://schemas.openxmlformats.org/officeDocument/2006/relationships" id="261" r:id="Rda856134bdc5408f"/>
    <p:sldId xmlns:r="http://schemas.openxmlformats.org/officeDocument/2006/relationships" id="262" r:id="Rd07c12c906e8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30648f0e84842" /><Relationship Type="http://schemas.openxmlformats.org/officeDocument/2006/relationships/slide" Target="/ppt/slides/slide1.xml" Id="R53a0f0f5d5484b3f" /><Relationship Type="http://schemas.openxmlformats.org/officeDocument/2006/relationships/slide" Target="/ppt/slides/slide2.xml" Id="Rf9770bacfa154a92" /><Relationship Type="http://schemas.openxmlformats.org/officeDocument/2006/relationships/slide" Target="/ppt/slides/slide3.xml" Id="Re2a0b1cd98cf4acb" /><Relationship Type="http://schemas.openxmlformats.org/officeDocument/2006/relationships/slide" Target="/ppt/slides/slide4.xml" Id="Rddf40cda3fd34e5d" /><Relationship Type="http://schemas.openxmlformats.org/officeDocument/2006/relationships/slide" Target="/ppt/slides/slide5.xml" Id="R2fdc575bcbbe40c8" /><Relationship Type="http://schemas.openxmlformats.org/officeDocument/2006/relationships/slide" Target="/ppt/slides/slide6.xml" Id="Rda856134bdc5408f" /><Relationship Type="http://schemas.openxmlformats.org/officeDocument/2006/relationships/slide" Target="/ppt/slides/slide7.xml" Id="Rd07c12c906e8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4b0aa3a7f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476d72844a8a" /><Relationship Type="http://schemas.openxmlformats.org/officeDocument/2006/relationships/theme" Target="/ppt/slideMasters/theme/theme1.xml" Id="Rce7f5552df35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3476d7284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454df0a5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2e7b9e3b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d3bcccf5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2dca2a30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4f461281d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5b5f0128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e9719232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 ØKONOMI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9 781 569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785 895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 BØRGE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VENNESTRØM STIG ALDOR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MANGSET EVA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NYBAKKEN METTE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STRØMSØYEN BRITT HANNE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