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02ac5c0ba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4d01ad3944e9a"/>
  </p:sldMasterIdLst>
  <p:sldIdLst>
    <p:sldId xmlns:r="http://schemas.openxmlformats.org/officeDocument/2006/relationships" id="256" r:id="R2ed11b0f96e3443b"/>
    <p:sldId xmlns:r="http://schemas.openxmlformats.org/officeDocument/2006/relationships" id="257" r:id="Rb2f7b4727ebb4e9b"/>
    <p:sldId xmlns:r="http://schemas.openxmlformats.org/officeDocument/2006/relationships" id="258" r:id="Rf9704696919449e0"/>
    <p:sldId xmlns:r="http://schemas.openxmlformats.org/officeDocument/2006/relationships" id="259" r:id="Re9c59e811a304a71"/>
    <p:sldId xmlns:r="http://schemas.openxmlformats.org/officeDocument/2006/relationships" id="260" r:id="R90b9ca9a838345c2"/>
    <p:sldId xmlns:r="http://schemas.openxmlformats.org/officeDocument/2006/relationships" id="261" r:id="Rd7602c2b71504998"/>
    <p:sldId xmlns:r="http://schemas.openxmlformats.org/officeDocument/2006/relationships" id="262" r:id="Rb5e4f8041021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4d01ad3944e9a" /><Relationship Type="http://schemas.openxmlformats.org/officeDocument/2006/relationships/slide" Target="/ppt/slides/slide1.xml" Id="R2ed11b0f96e3443b" /><Relationship Type="http://schemas.openxmlformats.org/officeDocument/2006/relationships/slide" Target="/ppt/slides/slide2.xml" Id="Rb2f7b4727ebb4e9b" /><Relationship Type="http://schemas.openxmlformats.org/officeDocument/2006/relationships/slide" Target="/ppt/slides/slide3.xml" Id="Rf9704696919449e0" /><Relationship Type="http://schemas.openxmlformats.org/officeDocument/2006/relationships/slide" Target="/ppt/slides/slide4.xml" Id="Re9c59e811a304a71" /><Relationship Type="http://schemas.openxmlformats.org/officeDocument/2006/relationships/slide" Target="/ppt/slides/slide5.xml" Id="R90b9ca9a838345c2" /><Relationship Type="http://schemas.openxmlformats.org/officeDocument/2006/relationships/slide" Target="/ppt/slides/slide6.xml" Id="Rd7602c2b71504998" /><Relationship Type="http://schemas.openxmlformats.org/officeDocument/2006/relationships/slide" Target="/ppt/slides/slide7.xml" Id="Rb5e4f8041021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a3b3048da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e0172a0f428b" /><Relationship Type="http://schemas.openxmlformats.org/officeDocument/2006/relationships/theme" Target="/ppt/slideMasters/theme/theme1.xml" Id="Raa30f4bb447e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8e0172a0f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0e1861ed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bb061771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f7614c8c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c71e0f51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215eb825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920773de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4c4d89d3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