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7543afbbb949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6a03dd1cba4e26"/>
  </p:sldMasterIdLst>
  <p:sldIdLst>
    <p:sldId xmlns:r="http://schemas.openxmlformats.org/officeDocument/2006/relationships" id="256" r:id="Rcb832363caf740fc"/>
    <p:sldId xmlns:r="http://schemas.openxmlformats.org/officeDocument/2006/relationships" id="257" r:id="R0939bfa224f8495f"/>
    <p:sldId xmlns:r="http://schemas.openxmlformats.org/officeDocument/2006/relationships" id="258" r:id="Re5666e274dbb48ce"/>
    <p:sldId xmlns:r="http://schemas.openxmlformats.org/officeDocument/2006/relationships" id="259" r:id="Ra83ad872d62b44c6"/>
    <p:sldId xmlns:r="http://schemas.openxmlformats.org/officeDocument/2006/relationships" id="260" r:id="Rfac55169bbf84788"/>
    <p:sldId xmlns:r="http://schemas.openxmlformats.org/officeDocument/2006/relationships" id="261" r:id="R30083aacf8d14058"/>
    <p:sldId xmlns:r="http://schemas.openxmlformats.org/officeDocument/2006/relationships" id="262" r:id="R84d8373a5de14c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6a03dd1cba4e26" /><Relationship Type="http://schemas.openxmlformats.org/officeDocument/2006/relationships/slide" Target="/ppt/slides/slide1.xml" Id="Rcb832363caf740fc" /><Relationship Type="http://schemas.openxmlformats.org/officeDocument/2006/relationships/slide" Target="/ppt/slides/slide2.xml" Id="R0939bfa224f8495f" /><Relationship Type="http://schemas.openxmlformats.org/officeDocument/2006/relationships/slide" Target="/ppt/slides/slide3.xml" Id="Re5666e274dbb48ce" /><Relationship Type="http://schemas.openxmlformats.org/officeDocument/2006/relationships/slide" Target="/ppt/slides/slide4.xml" Id="Ra83ad872d62b44c6" /><Relationship Type="http://schemas.openxmlformats.org/officeDocument/2006/relationships/slide" Target="/ppt/slides/slide5.xml" Id="Rfac55169bbf84788" /><Relationship Type="http://schemas.openxmlformats.org/officeDocument/2006/relationships/slide" Target="/ppt/slides/slide6.xml" Id="R30083aacf8d14058" /><Relationship Type="http://schemas.openxmlformats.org/officeDocument/2006/relationships/slide" Target="/ppt/slides/slide7.xml" Id="R84d8373a5de14c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80b8bcb61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7bb21eaff4478" /><Relationship Type="http://schemas.openxmlformats.org/officeDocument/2006/relationships/theme" Target="/ppt/slideMasters/theme/theme1.xml" Id="R534780ac92d5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07bb21eaff44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a1dd14e6c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18bf360f9642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d9f6fb205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31e23ef41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25049374b45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afa2fd91747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9cb6bcdf5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RØR &amp; SANITÆR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RØR &amp; SANITÆR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7 963 387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373 399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1 212 521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3 219 729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985 299 838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RØR &amp; SANITÆR AS</a:t>
            </a:r>
          </a:p>
        </p:txBody>
      </p:sp>
    </p:spTree>
  </p:cSld>
  <p:clrMapOvr>
    <a:masterClrMapping xmlns:a="http://schemas.openxmlformats.org/drawingml/2006/main"/>
  </p:clrMapOvr>
</p:sld>
</file>