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5d8bd3a6294f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09634c35304cab"/>
  </p:sldMasterIdLst>
  <p:sldIdLst>
    <p:sldId xmlns:r="http://schemas.openxmlformats.org/officeDocument/2006/relationships" id="256" r:id="R965b0c16e5c04931"/>
    <p:sldId xmlns:r="http://schemas.openxmlformats.org/officeDocument/2006/relationships" id="257" r:id="R81b082346d6c4148"/>
    <p:sldId xmlns:r="http://schemas.openxmlformats.org/officeDocument/2006/relationships" id="258" r:id="R553b766b52ed446a"/>
    <p:sldId xmlns:r="http://schemas.openxmlformats.org/officeDocument/2006/relationships" id="259" r:id="Red1d313b5de64892"/>
    <p:sldId xmlns:r="http://schemas.openxmlformats.org/officeDocument/2006/relationships" id="260" r:id="R083543e3b76e48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09634c35304cab" /><Relationship Type="http://schemas.openxmlformats.org/officeDocument/2006/relationships/slide" Target="/ppt/slides/slide1.xml" Id="R965b0c16e5c04931" /><Relationship Type="http://schemas.openxmlformats.org/officeDocument/2006/relationships/slide" Target="/ppt/slides/slide2.xml" Id="R81b082346d6c4148" /><Relationship Type="http://schemas.openxmlformats.org/officeDocument/2006/relationships/slide" Target="/ppt/slides/slide3.xml" Id="R553b766b52ed446a" /><Relationship Type="http://schemas.openxmlformats.org/officeDocument/2006/relationships/slide" Target="/ppt/slides/slide4.xml" Id="Red1d313b5de64892" /><Relationship Type="http://schemas.openxmlformats.org/officeDocument/2006/relationships/slide" Target="/ppt/slides/slide5.xml" Id="R083543e3b76e48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3b0d0440ce4e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034bc815245cc" /><Relationship Type="http://schemas.openxmlformats.org/officeDocument/2006/relationships/theme" Target="/ppt/slideMasters/theme/theme1.xml" Id="R93d35a3879a34e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1034bc815245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2b6f3235d41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d7e633b344d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48bcff79a4f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dd1f3802349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cea03c31947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SNH KONSULT Scott Norman Hansen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SNH KONSULT Scott Norman Hansen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SNH KONSULT Scott Norman Hansen ble etablert [år] og holder til i 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SNH KONSULT Scott Norman Hansen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SNH KONSULT Scott Norman Hansen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SNH KONSULT Scott Norman Hansen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Hellestadgangen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2072 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95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scott.hansen@c2i.net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985 343 934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SNH KONSULT Scott Norman Hansen</a:t>
            </a:r>
          </a:p>
        </p:txBody>
      </p:sp>
    </p:spTree>
  </p:cSld>
  <p:clrMapOvr>
    <a:masterClrMapping xmlns:a="http://schemas.openxmlformats.org/drawingml/2006/main"/>
  </p:clrMapOvr>
</p:sld>
</file>