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3fadd9782d4f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5fef9507bc435a"/>
  </p:sldMasterIdLst>
  <p:sldIdLst>
    <p:sldId xmlns:r="http://schemas.openxmlformats.org/officeDocument/2006/relationships" id="256" r:id="R634d8ba7d5e743d9"/>
    <p:sldId xmlns:r="http://schemas.openxmlformats.org/officeDocument/2006/relationships" id="257" r:id="R74f006783b6d403d"/>
    <p:sldId xmlns:r="http://schemas.openxmlformats.org/officeDocument/2006/relationships" id="258" r:id="Rd616171f75594f82"/>
    <p:sldId xmlns:r="http://schemas.openxmlformats.org/officeDocument/2006/relationships" id="259" r:id="R06c7a14704fb4758"/>
    <p:sldId xmlns:r="http://schemas.openxmlformats.org/officeDocument/2006/relationships" id="260" r:id="R0a1beee08a4444de"/>
    <p:sldId xmlns:r="http://schemas.openxmlformats.org/officeDocument/2006/relationships" id="261" r:id="Re5f9104a871d4378"/>
    <p:sldId xmlns:r="http://schemas.openxmlformats.org/officeDocument/2006/relationships" id="262" r:id="R0e9f55687bec48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5fef9507bc435a" /><Relationship Type="http://schemas.openxmlformats.org/officeDocument/2006/relationships/slide" Target="/ppt/slides/slide1.xml" Id="R634d8ba7d5e743d9" /><Relationship Type="http://schemas.openxmlformats.org/officeDocument/2006/relationships/slide" Target="/ppt/slides/slide2.xml" Id="R74f006783b6d403d" /><Relationship Type="http://schemas.openxmlformats.org/officeDocument/2006/relationships/slide" Target="/ppt/slides/slide3.xml" Id="Rd616171f75594f82" /><Relationship Type="http://schemas.openxmlformats.org/officeDocument/2006/relationships/slide" Target="/ppt/slides/slide4.xml" Id="R06c7a14704fb4758" /><Relationship Type="http://schemas.openxmlformats.org/officeDocument/2006/relationships/slide" Target="/ppt/slides/slide5.xml" Id="R0a1beee08a4444de" /><Relationship Type="http://schemas.openxmlformats.org/officeDocument/2006/relationships/slide" Target="/ppt/slides/slide6.xml" Id="Re5f9104a871d4378" /><Relationship Type="http://schemas.openxmlformats.org/officeDocument/2006/relationships/slide" Target="/ppt/slides/slide7.xml" Id="R0e9f55687bec48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97b965bc0c40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b2d08904447ff" /><Relationship Type="http://schemas.openxmlformats.org/officeDocument/2006/relationships/theme" Target="/ppt/slideMasters/theme/theme1.xml" Id="R0c857e257d4d4a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bb2d08904447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df6729b384a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48b22964149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8baae23d5544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9983b19ef84a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2d41b4e6040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e69894d0940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df3dfa24d42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FÆRDER PROSJEKT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FÆRDER PROSJEKT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1 762 971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−1 807 470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22 850 129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141 479 000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142 303 039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 HOVDE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Vestliveien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www.FincaMarbella.com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985 369 496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PROSJEKT AS</a:t>
            </a:r>
          </a:p>
        </p:txBody>
      </p:sp>
    </p:spTree>
  </p:cSld>
  <p:clrMapOvr>
    <a:masterClrMapping xmlns:a="http://schemas.openxmlformats.org/drawingml/2006/main"/>
  </p:clrMapOvr>
</p:sld>
</file>