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8769c893094a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541e38fd154497"/>
  </p:sldMasterIdLst>
  <p:sldIdLst>
    <p:sldId xmlns:r="http://schemas.openxmlformats.org/officeDocument/2006/relationships" id="256" r:id="Rd5eda83c62064f41"/>
    <p:sldId xmlns:r="http://schemas.openxmlformats.org/officeDocument/2006/relationships" id="257" r:id="Rfb0298dcd35d495a"/>
    <p:sldId xmlns:r="http://schemas.openxmlformats.org/officeDocument/2006/relationships" id="258" r:id="R45a43a4197864c17"/>
    <p:sldId xmlns:r="http://schemas.openxmlformats.org/officeDocument/2006/relationships" id="259" r:id="Rdacc8e733eac4cda"/>
    <p:sldId xmlns:r="http://schemas.openxmlformats.org/officeDocument/2006/relationships" id="260" r:id="R607827ebfcd94927"/>
    <p:sldId xmlns:r="http://schemas.openxmlformats.org/officeDocument/2006/relationships" id="261" r:id="R482c67588ea14c47"/>
    <p:sldId xmlns:r="http://schemas.openxmlformats.org/officeDocument/2006/relationships" id="262" r:id="R8fa3e6cd4dd549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541e38fd154497" /><Relationship Type="http://schemas.openxmlformats.org/officeDocument/2006/relationships/slide" Target="/ppt/slides/slide1.xml" Id="Rd5eda83c62064f41" /><Relationship Type="http://schemas.openxmlformats.org/officeDocument/2006/relationships/slide" Target="/ppt/slides/slide2.xml" Id="Rfb0298dcd35d495a" /><Relationship Type="http://schemas.openxmlformats.org/officeDocument/2006/relationships/slide" Target="/ppt/slides/slide3.xml" Id="R45a43a4197864c17" /><Relationship Type="http://schemas.openxmlformats.org/officeDocument/2006/relationships/slide" Target="/ppt/slides/slide4.xml" Id="Rdacc8e733eac4cda" /><Relationship Type="http://schemas.openxmlformats.org/officeDocument/2006/relationships/slide" Target="/ppt/slides/slide5.xml" Id="R607827ebfcd94927" /><Relationship Type="http://schemas.openxmlformats.org/officeDocument/2006/relationships/slide" Target="/ppt/slides/slide6.xml" Id="R482c67588ea14c47" /><Relationship Type="http://schemas.openxmlformats.org/officeDocument/2006/relationships/slide" Target="/ppt/slides/slide7.xml" Id="R8fa3e6cd4dd549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cd24d416324b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c8fbcc84248f1" /><Relationship Type="http://schemas.openxmlformats.org/officeDocument/2006/relationships/theme" Target="/ppt/slideMasters/theme/theme1.xml" Id="R4a793e2be2394d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7c8fbcc84248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c90ea92f845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f61a7794045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4312517fb47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0882a495142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d318e4f4d40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26b200b6446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0fa547e334a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BORGEN INVESTMENT GROUP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BORGEN INVESTMENT GROUP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−998 911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9 283 686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208 667 358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208 677 881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 INVESTMENT HOLDINGS LLC  –  62,4 %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BORGEN NORWAY LLC  –  37,6 %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985 386 196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