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36f6b11d3e47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09bccbf7804a32"/>
  </p:sldMasterIdLst>
  <p:sldIdLst>
    <p:sldId xmlns:r="http://schemas.openxmlformats.org/officeDocument/2006/relationships" id="256" r:id="R29dcc1f4207e4b65"/>
    <p:sldId xmlns:r="http://schemas.openxmlformats.org/officeDocument/2006/relationships" id="257" r:id="Rf0e418780ca243c5"/>
    <p:sldId xmlns:r="http://schemas.openxmlformats.org/officeDocument/2006/relationships" id="258" r:id="Re23ea6d9a6ad4577"/>
    <p:sldId xmlns:r="http://schemas.openxmlformats.org/officeDocument/2006/relationships" id="259" r:id="R1047783fc1554edb"/>
    <p:sldId xmlns:r="http://schemas.openxmlformats.org/officeDocument/2006/relationships" id="260" r:id="Rd5443c9e6397418e"/>
    <p:sldId xmlns:r="http://schemas.openxmlformats.org/officeDocument/2006/relationships" id="261" r:id="R8fd9d7b2210f4b0c"/>
    <p:sldId xmlns:r="http://schemas.openxmlformats.org/officeDocument/2006/relationships" id="262" r:id="R76ab4180c6694b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09bccbf7804a32" /><Relationship Type="http://schemas.openxmlformats.org/officeDocument/2006/relationships/slide" Target="/ppt/slides/slide1.xml" Id="R29dcc1f4207e4b65" /><Relationship Type="http://schemas.openxmlformats.org/officeDocument/2006/relationships/slide" Target="/ppt/slides/slide2.xml" Id="Rf0e418780ca243c5" /><Relationship Type="http://schemas.openxmlformats.org/officeDocument/2006/relationships/slide" Target="/ppt/slides/slide3.xml" Id="Re23ea6d9a6ad4577" /><Relationship Type="http://schemas.openxmlformats.org/officeDocument/2006/relationships/slide" Target="/ppt/slides/slide4.xml" Id="R1047783fc1554edb" /><Relationship Type="http://schemas.openxmlformats.org/officeDocument/2006/relationships/slide" Target="/ppt/slides/slide5.xml" Id="Rd5443c9e6397418e" /><Relationship Type="http://schemas.openxmlformats.org/officeDocument/2006/relationships/slide" Target="/ppt/slides/slide6.xml" Id="R8fd9d7b2210f4b0c" /><Relationship Type="http://schemas.openxmlformats.org/officeDocument/2006/relationships/slide" Target="/ppt/slides/slide7.xml" Id="R76ab4180c6694b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141fa7793c4a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1642206cca4e68" /><Relationship Type="http://schemas.openxmlformats.org/officeDocument/2006/relationships/theme" Target="/ppt/slideMasters/theme/theme1.xml" Id="Rdc3c343c628d47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1642206cca4e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863e79dd1647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5a5e5739246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628ab1827645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77a38663640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cee78ebc7941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6fcff6d7ce4f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d6c03386d34b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TRANCORP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TRANCORP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TRANCORP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TRANCORP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TRANCORP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TRANCORP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261 256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445 099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TRANCORP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TRUNG THIEN TRAN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TRANCORP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Trung Tran, Brekkerødlia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1782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post@trancorp.no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www.trancorp.no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985 461 287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TRANCORP AS</a:t>
            </a:r>
          </a:p>
        </p:txBody>
      </p:sp>
    </p:spTree>
  </p:cSld>
  <p:clrMapOvr>
    <a:masterClrMapping xmlns:a="http://schemas.openxmlformats.org/drawingml/2006/main"/>
  </p:clrMapOvr>
</p:sld>
</file>