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c9b7b13f9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7e39ae4654937"/>
  </p:sldMasterIdLst>
  <p:sldIdLst>
    <p:sldId xmlns:r="http://schemas.openxmlformats.org/officeDocument/2006/relationships" id="256" r:id="R7bed01c2bdd44269"/>
    <p:sldId xmlns:r="http://schemas.openxmlformats.org/officeDocument/2006/relationships" id="257" r:id="R4d988ef336e14311"/>
    <p:sldId xmlns:r="http://schemas.openxmlformats.org/officeDocument/2006/relationships" id="258" r:id="R65f94514125f485d"/>
    <p:sldId xmlns:r="http://schemas.openxmlformats.org/officeDocument/2006/relationships" id="259" r:id="R2f8b9da8a6e14b40"/>
    <p:sldId xmlns:r="http://schemas.openxmlformats.org/officeDocument/2006/relationships" id="260" r:id="R1abdf9dcd3124e11"/>
    <p:sldId xmlns:r="http://schemas.openxmlformats.org/officeDocument/2006/relationships" id="261" r:id="R176a91bd5ed44e44"/>
    <p:sldId xmlns:r="http://schemas.openxmlformats.org/officeDocument/2006/relationships" id="262" r:id="R576874275441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7e39ae4654937" /><Relationship Type="http://schemas.openxmlformats.org/officeDocument/2006/relationships/slide" Target="/ppt/slides/slide1.xml" Id="R7bed01c2bdd44269" /><Relationship Type="http://schemas.openxmlformats.org/officeDocument/2006/relationships/slide" Target="/ppt/slides/slide2.xml" Id="R4d988ef336e14311" /><Relationship Type="http://schemas.openxmlformats.org/officeDocument/2006/relationships/slide" Target="/ppt/slides/slide3.xml" Id="R65f94514125f485d" /><Relationship Type="http://schemas.openxmlformats.org/officeDocument/2006/relationships/slide" Target="/ppt/slides/slide4.xml" Id="R2f8b9da8a6e14b40" /><Relationship Type="http://schemas.openxmlformats.org/officeDocument/2006/relationships/slide" Target="/ppt/slides/slide5.xml" Id="R1abdf9dcd3124e11" /><Relationship Type="http://schemas.openxmlformats.org/officeDocument/2006/relationships/slide" Target="/ppt/slides/slide6.xml" Id="R176a91bd5ed44e44" /><Relationship Type="http://schemas.openxmlformats.org/officeDocument/2006/relationships/slide" Target="/ppt/slides/slide7.xml" Id="R576874275441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b330d5f90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1588634e4cec" /><Relationship Type="http://schemas.openxmlformats.org/officeDocument/2006/relationships/theme" Target="/ppt/slideMasters/theme/theme1.xml" Id="Ra16fe0cb8ad9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0d1588634e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99119642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dc99afe7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11a8a5618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14c4b635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f6316981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8fb48f4a542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ee3edf46b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WATRIUM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WATRIUM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560 989 944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488 609 801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537 498 711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3 393 128 053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4 617 290 001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WOYAGE AS  –  86,9 %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WALLY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KRISWIL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KRISWIL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WOYAGE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ICOR CAPITAL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Kanalen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04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985 470 405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