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516f95717549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06856cc07e41d6"/>
  </p:sldMasterIdLst>
  <p:sldIdLst>
    <p:sldId xmlns:r="http://schemas.openxmlformats.org/officeDocument/2006/relationships" id="256" r:id="Rcaeda8f9cb1547fd"/>
    <p:sldId xmlns:r="http://schemas.openxmlformats.org/officeDocument/2006/relationships" id="257" r:id="R3506b7f8b9534e18"/>
    <p:sldId xmlns:r="http://schemas.openxmlformats.org/officeDocument/2006/relationships" id="258" r:id="R2dc7cb38ad344f36"/>
    <p:sldId xmlns:r="http://schemas.openxmlformats.org/officeDocument/2006/relationships" id="259" r:id="Rbb05bd3617c644b1"/>
    <p:sldId xmlns:r="http://schemas.openxmlformats.org/officeDocument/2006/relationships" id="260" r:id="R0e738970f1d445ab"/>
    <p:sldId xmlns:r="http://schemas.openxmlformats.org/officeDocument/2006/relationships" id="261" r:id="R7a4b71fc466f40d6"/>
    <p:sldId xmlns:r="http://schemas.openxmlformats.org/officeDocument/2006/relationships" id="262" r:id="R41022c3ac1ce45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06856cc07e41d6" /><Relationship Type="http://schemas.openxmlformats.org/officeDocument/2006/relationships/slide" Target="/ppt/slides/slide1.xml" Id="Rcaeda8f9cb1547fd" /><Relationship Type="http://schemas.openxmlformats.org/officeDocument/2006/relationships/slide" Target="/ppt/slides/slide2.xml" Id="R3506b7f8b9534e18" /><Relationship Type="http://schemas.openxmlformats.org/officeDocument/2006/relationships/slide" Target="/ppt/slides/slide3.xml" Id="R2dc7cb38ad344f36" /><Relationship Type="http://schemas.openxmlformats.org/officeDocument/2006/relationships/slide" Target="/ppt/slides/slide4.xml" Id="Rbb05bd3617c644b1" /><Relationship Type="http://schemas.openxmlformats.org/officeDocument/2006/relationships/slide" Target="/ppt/slides/slide5.xml" Id="R0e738970f1d445ab" /><Relationship Type="http://schemas.openxmlformats.org/officeDocument/2006/relationships/slide" Target="/ppt/slides/slide6.xml" Id="R7a4b71fc466f40d6" /><Relationship Type="http://schemas.openxmlformats.org/officeDocument/2006/relationships/slide" Target="/ppt/slides/slide7.xml" Id="R41022c3ac1ce45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41a2500ef844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0c948dfac4dfb" /><Relationship Type="http://schemas.openxmlformats.org/officeDocument/2006/relationships/theme" Target="/ppt/slideMasters/theme/theme1.xml" Id="Rcd5906d7585a45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e0c948dfac4d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661b31db143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e8224aff544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b6ad705f641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58ca7a3e448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cc20312804b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18bb32f0745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e2b53b41c4d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REGARD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180 028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−1 097 581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49 231 261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171 606 071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219 272 835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DRAGER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DRAGER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DRAGER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DRAGER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DRAGER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Bang Lunds vei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38 80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985 492 506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REGARD AS</a:t>
            </a:r>
          </a:p>
        </p:txBody>
      </p:sp>
    </p:spTree>
  </p:cSld>
  <p:clrMapOvr>
    <a:masterClrMapping xmlns:a="http://schemas.openxmlformats.org/drawingml/2006/main"/>
  </p:clrMapOvr>
</p:sld>
</file>