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9b2c36609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b12f80fb94855"/>
  </p:sldMasterIdLst>
  <p:sldIdLst>
    <p:sldId xmlns:r="http://schemas.openxmlformats.org/officeDocument/2006/relationships" id="256" r:id="Rd9b70223cb6d43e4"/>
    <p:sldId xmlns:r="http://schemas.openxmlformats.org/officeDocument/2006/relationships" id="257" r:id="Rfa54264645ea45af"/>
    <p:sldId xmlns:r="http://schemas.openxmlformats.org/officeDocument/2006/relationships" id="258" r:id="R96e2cd5583f340e9"/>
    <p:sldId xmlns:r="http://schemas.openxmlformats.org/officeDocument/2006/relationships" id="259" r:id="Rf6a4a86c4ad14777"/>
    <p:sldId xmlns:r="http://schemas.openxmlformats.org/officeDocument/2006/relationships" id="260" r:id="R749b81f5eba442fe"/>
    <p:sldId xmlns:r="http://schemas.openxmlformats.org/officeDocument/2006/relationships" id="261" r:id="Rc465c626f47c4598"/>
    <p:sldId xmlns:r="http://schemas.openxmlformats.org/officeDocument/2006/relationships" id="262" r:id="Rf5e1fe3349a4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b12f80fb94855" /><Relationship Type="http://schemas.openxmlformats.org/officeDocument/2006/relationships/slide" Target="/ppt/slides/slide1.xml" Id="Rd9b70223cb6d43e4" /><Relationship Type="http://schemas.openxmlformats.org/officeDocument/2006/relationships/slide" Target="/ppt/slides/slide2.xml" Id="Rfa54264645ea45af" /><Relationship Type="http://schemas.openxmlformats.org/officeDocument/2006/relationships/slide" Target="/ppt/slides/slide3.xml" Id="R96e2cd5583f340e9" /><Relationship Type="http://schemas.openxmlformats.org/officeDocument/2006/relationships/slide" Target="/ppt/slides/slide4.xml" Id="Rf6a4a86c4ad14777" /><Relationship Type="http://schemas.openxmlformats.org/officeDocument/2006/relationships/slide" Target="/ppt/slides/slide5.xml" Id="R749b81f5eba442fe" /><Relationship Type="http://schemas.openxmlformats.org/officeDocument/2006/relationships/slide" Target="/ppt/slides/slide6.xml" Id="Rc465c626f47c4598" /><Relationship Type="http://schemas.openxmlformats.org/officeDocument/2006/relationships/slide" Target="/ppt/slides/slide7.xml" Id="Rf5e1fe3349a4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67862ef81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3d9b6df943be" /><Relationship Type="http://schemas.openxmlformats.org/officeDocument/2006/relationships/theme" Target="/ppt/slideMasters/theme/theme1.xml" Id="R22411f8e9df2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c3d9b6df9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3d9eef417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1c91bde0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f0cbd912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97a82628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ff07d75a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bc932a02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cc2eb271c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INDUSTRIGULV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INDUSTRIGULV ØST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12 923 067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Fuglevikåsen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67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985 552 789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INDUSTRIGULV ØST AS</a:t>
            </a:r>
          </a:p>
        </p:txBody>
      </p:sp>
    </p:spTree>
  </p:cSld>
  <p:clrMapOvr>
    <a:masterClrMapping xmlns:a="http://schemas.openxmlformats.org/drawingml/2006/main"/>
  </p:clrMapOvr>
</p:sld>
</file>