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7652d5dc3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feebbc4354213"/>
  </p:sldMasterIdLst>
  <p:sldIdLst>
    <p:sldId xmlns:r="http://schemas.openxmlformats.org/officeDocument/2006/relationships" id="256" r:id="Re549c91a02204afa"/>
    <p:sldId xmlns:r="http://schemas.openxmlformats.org/officeDocument/2006/relationships" id="257" r:id="R8dfeff92d8894881"/>
    <p:sldId xmlns:r="http://schemas.openxmlformats.org/officeDocument/2006/relationships" id="258" r:id="Ra0859848d7f44fba"/>
    <p:sldId xmlns:r="http://schemas.openxmlformats.org/officeDocument/2006/relationships" id="259" r:id="R760ae7394b124844"/>
    <p:sldId xmlns:r="http://schemas.openxmlformats.org/officeDocument/2006/relationships" id="260" r:id="Rc9cfebcde8d2492d"/>
    <p:sldId xmlns:r="http://schemas.openxmlformats.org/officeDocument/2006/relationships" id="261" r:id="R0522e5964f3640b3"/>
    <p:sldId xmlns:r="http://schemas.openxmlformats.org/officeDocument/2006/relationships" id="262" r:id="R8c6895caf19e49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feebbc4354213" /><Relationship Type="http://schemas.openxmlformats.org/officeDocument/2006/relationships/slide" Target="/ppt/slides/slide1.xml" Id="Re549c91a02204afa" /><Relationship Type="http://schemas.openxmlformats.org/officeDocument/2006/relationships/slide" Target="/ppt/slides/slide2.xml" Id="R8dfeff92d8894881" /><Relationship Type="http://schemas.openxmlformats.org/officeDocument/2006/relationships/slide" Target="/ppt/slides/slide3.xml" Id="Ra0859848d7f44fba" /><Relationship Type="http://schemas.openxmlformats.org/officeDocument/2006/relationships/slide" Target="/ppt/slides/slide4.xml" Id="R760ae7394b124844" /><Relationship Type="http://schemas.openxmlformats.org/officeDocument/2006/relationships/slide" Target="/ppt/slides/slide5.xml" Id="Rc9cfebcde8d2492d" /><Relationship Type="http://schemas.openxmlformats.org/officeDocument/2006/relationships/slide" Target="/ppt/slides/slide6.xml" Id="R0522e5964f3640b3" /><Relationship Type="http://schemas.openxmlformats.org/officeDocument/2006/relationships/slide" Target="/ppt/slides/slide7.xml" Id="R8c6895caf19e49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310e5dc1c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5df26b36b4eba" /><Relationship Type="http://schemas.openxmlformats.org/officeDocument/2006/relationships/theme" Target="/ppt/slideMasters/theme/theme1.xml" Id="R7d0b3148ff0a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5df26b36b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4379e75c0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16f75d617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8de45a129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3e8a212e8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379e434ba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ead34a96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81f434b0d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FRODE STEINVIK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Siffo AS, Sjøgata 15-17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 HOLDING AS</a:t>
            </a:r>
          </a:p>
        </p:txBody>
      </p:sp>
    </p:spTree>
  </p:cSld>
  <p:clrMapOvr>
    <a:masterClrMapping xmlns:a="http://schemas.openxmlformats.org/drawingml/2006/main"/>
  </p:clrMapOvr>
</p:sld>
</file>