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dcec9566f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49751a0b2478b"/>
  </p:sldMasterIdLst>
  <p:sldIdLst>
    <p:sldId xmlns:r="http://schemas.openxmlformats.org/officeDocument/2006/relationships" id="256" r:id="Re8b397d46adf4fd8"/>
    <p:sldId xmlns:r="http://schemas.openxmlformats.org/officeDocument/2006/relationships" id="257" r:id="Re2635f21f7ee4b91"/>
    <p:sldId xmlns:r="http://schemas.openxmlformats.org/officeDocument/2006/relationships" id="258" r:id="R52c440cd4bc84acd"/>
    <p:sldId xmlns:r="http://schemas.openxmlformats.org/officeDocument/2006/relationships" id="259" r:id="R657d5910391f4f24"/>
    <p:sldId xmlns:r="http://schemas.openxmlformats.org/officeDocument/2006/relationships" id="260" r:id="R762736a9d9d64fe2"/>
    <p:sldId xmlns:r="http://schemas.openxmlformats.org/officeDocument/2006/relationships" id="261" r:id="R77c5d5dbc834471c"/>
    <p:sldId xmlns:r="http://schemas.openxmlformats.org/officeDocument/2006/relationships" id="262" r:id="Rdacf01cadc61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49751a0b2478b" /><Relationship Type="http://schemas.openxmlformats.org/officeDocument/2006/relationships/slide" Target="/ppt/slides/slide1.xml" Id="Re8b397d46adf4fd8" /><Relationship Type="http://schemas.openxmlformats.org/officeDocument/2006/relationships/slide" Target="/ppt/slides/slide2.xml" Id="Re2635f21f7ee4b91" /><Relationship Type="http://schemas.openxmlformats.org/officeDocument/2006/relationships/slide" Target="/ppt/slides/slide3.xml" Id="R52c440cd4bc84acd" /><Relationship Type="http://schemas.openxmlformats.org/officeDocument/2006/relationships/slide" Target="/ppt/slides/slide4.xml" Id="R657d5910391f4f24" /><Relationship Type="http://schemas.openxmlformats.org/officeDocument/2006/relationships/slide" Target="/ppt/slides/slide5.xml" Id="R762736a9d9d64fe2" /><Relationship Type="http://schemas.openxmlformats.org/officeDocument/2006/relationships/slide" Target="/ppt/slides/slide6.xml" Id="R77c5d5dbc834471c" /><Relationship Type="http://schemas.openxmlformats.org/officeDocument/2006/relationships/slide" Target="/ppt/slides/slide7.xml" Id="Rdacf01cadc61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e8aed2314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b62794224cff" /><Relationship Type="http://schemas.openxmlformats.org/officeDocument/2006/relationships/theme" Target="/ppt/slideMasters/theme/theme1.xml" Id="Re770507047ff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8b6279422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da944711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291897d5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977cd437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d590abc9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2851c449a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ff39f2ad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2f6034ad7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SNEFONN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SNEFONN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268 864 000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1 173 512 000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1 280 434 000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SIGVAL BERGESEN  –  86,7 %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BERGESEN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morten.sig.bergesen@snefonn.no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985 672 903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SNEFONN AS</a:t>
            </a:r>
          </a:p>
        </p:txBody>
      </p:sp>
    </p:spTree>
  </p:cSld>
  <p:clrMapOvr>
    <a:masterClrMapping xmlns:a="http://schemas.openxmlformats.org/drawingml/2006/main"/>
  </p:clrMapOvr>
</p:sld>
</file>