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aa3a5fdd2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01b9bd87e4cf9"/>
  </p:sldMasterIdLst>
  <p:sldIdLst>
    <p:sldId xmlns:r="http://schemas.openxmlformats.org/officeDocument/2006/relationships" id="256" r:id="R11d8a5aa24444396"/>
    <p:sldId xmlns:r="http://schemas.openxmlformats.org/officeDocument/2006/relationships" id="257" r:id="R274b2d227b344559"/>
    <p:sldId xmlns:r="http://schemas.openxmlformats.org/officeDocument/2006/relationships" id="258" r:id="Rd116e74814304820"/>
    <p:sldId xmlns:r="http://schemas.openxmlformats.org/officeDocument/2006/relationships" id="259" r:id="R1b6e635091524d3a"/>
    <p:sldId xmlns:r="http://schemas.openxmlformats.org/officeDocument/2006/relationships" id="260" r:id="Re53a460264814263"/>
    <p:sldId xmlns:r="http://schemas.openxmlformats.org/officeDocument/2006/relationships" id="261" r:id="R9d96bb20f7694e5a"/>
    <p:sldId xmlns:r="http://schemas.openxmlformats.org/officeDocument/2006/relationships" id="262" r:id="Rff38143ecffe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01b9bd87e4cf9" /><Relationship Type="http://schemas.openxmlformats.org/officeDocument/2006/relationships/slide" Target="/ppt/slides/slide1.xml" Id="R11d8a5aa24444396" /><Relationship Type="http://schemas.openxmlformats.org/officeDocument/2006/relationships/slide" Target="/ppt/slides/slide2.xml" Id="R274b2d227b344559" /><Relationship Type="http://schemas.openxmlformats.org/officeDocument/2006/relationships/slide" Target="/ppt/slides/slide3.xml" Id="Rd116e74814304820" /><Relationship Type="http://schemas.openxmlformats.org/officeDocument/2006/relationships/slide" Target="/ppt/slides/slide4.xml" Id="R1b6e635091524d3a" /><Relationship Type="http://schemas.openxmlformats.org/officeDocument/2006/relationships/slide" Target="/ppt/slides/slide5.xml" Id="Re53a460264814263" /><Relationship Type="http://schemas.openxmlformats.org/officeDocument/2006/relationships/slide" Target="/ppt/slides/slide6.xml" Id="R9d96bb20f7694e5a" /><Relationship Type="http://schemas.openxmlformats.org/officeDocument/2006/relationships/slide" Target="/ppt/slides/slide7.xml" Id="Rff38143ecffe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c9e42de99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3d0bca8b40ba" /><Relationship Type="http://schemas.openxmlformats.org/officeDocument/2006/relationships/theme" Target="/ppt/slideMasters/theme/theme1.xml" Id="R76b1d660731e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43d0bca8b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6236a0e64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af7dbcadf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90723314c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9e679d4a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af8a66cea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f0ab6b89342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2cd102c62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REGNSKAP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2 677 647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BÅRSETH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